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108"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A6072-3EC1-4DF2-B912-7A6195506C8D}" type="doc">
      <dgm:prSet loTypeId="urn:microsoft.com/office/officeart/2005/8/layout/chevron1" loCatId="process" qsTypeId="urn:microsoft.com/office/officeart/2005/8/quickstyle/simple1" qsCatId="simple" csTypeId="urn:microsoft.com/office/officeart/2005/8/colors/accent1_2" csCatId="accent1" phldr="1"/>
      <dgm:spPr/>
    </dgm:pt>
    <dgm:pt modelId="{8F057451-3235-4CFE-A4AC-B0599E576A8F}">
      <dgm:prSet phldrT="[Text]"/>
      <dgm:spPr/>
      <dgm:t>
        <a:bodyPr/>
        <a:lstStyle/>
        <a:p>
          <a:pPr>
            <a:buNone/>
          </a:pPr>
          <a:r>
            <a:rPr lang="de-DE" dirty="0"/>
            <a:t>SpaceX REST API</a:t>
          </a:r>
        </a:p>
      </dgm:t>
    </dgm:pt>
    <dgm:pt modelId="{82241136-69E0-418A-B079-D867774A7FC4}" type="parTrans" cxnId="{F2B0B6A1-B7A3-4A40-A1B7-DF78B34D74DA}">
      <dgm:prSet/>
      <dgm:spPr/>
      <dgm:t>
        <a:bodyPr/>
        <a:lstStyle/>
        <a:p>
          <a:endParaRPr lang="de-DE"/>
        </a:p>
      </dgm:t>
    </dgm:pt>
    <dgm:pt modelId="{AB92895E-725D-4428-B34F-E1A44DB829D9}" type="sibTrans" cxnId="{F2B0B6A1-B7A3-4A40-A1B7-DF78B34D74DA}">
      <dgm:prSet/>
      <dgm:spPr/>
      <dgm:t>
        <a:bodyPr/>
        <a:lstStyle/>
        <a:p>
          <a:endParaRPr lang="de-DE"/>
        </a:p>
      </dgm:t>
    </dgm:pt>
    <dgm:pt modelId="{749B69F4-EAA3-4C07-B103-2B4C2FE993C8}">
      <dgm:prSet phldrT="[Text]"/>
      <dgm:spPr/>
      <dgm:t>
        <a:bodyPr/>
        <a:lstStyle/>
        <a:p>
          <a:r>
            <a:rPr lang="de-DE" dirty="0"/>
            <a:t>HTTP GET </a:t>
          </a:r>
          <a:r>
            <a:rPr lang="de-DE" dirty="0" err="1"/>
            <a:t>Requests</a:t>
          </a:r>
          <a:endParaRPr lang="de-DE" dirty="0"/>
        </a:p>
      </dgm:t>
    </dgm:pt>
    <dgm:pt modelId="{C98F59D2-7548-4ECC-90FA-820D95EEAFE9}" type="parTrans" cxnId="{E930B154-8BED-4968-8877-196ADBD166AD}">
      <dgm:prSet/>
      <dgm:spPr/>
      <dgm:t>
        <a:bodyPr/>
        <a:lstStyle/>
        <a:p>
          <a:endParaRPr lang="de-DE"/>
        </a:p>
      </dgm:t>
    </dgm:pt>
    <dgm:pt modelId="{5800879B-ED56-43F3-8576-60CA9A9F65EA}" type="sibTrans" cxnId="{E930B154-8BED-4968-8877-196ADBD166AD}">
      <dgm:prSet/>
      <dgm:spPr/>
      <dgm:t>
        <a:bodyPr/>
        <a:lstStyle/>
        <a:p>
          <a:endParaRPr lang="de-DE"/>
        </a:p>
      </dgm:t>
    </dgm:pt>
    <dgm:pt modelId="{95CE4824-7755-4203-8FE0-3E05ACC3B9BE}">
      <dgm:prSet phldrT="[Text]"/>
      <dgm:spPr/>
      <dgm:t>
        <a:bodyPr/>
        <a:lstStyle/>
        <a:p>
          <a:r>
            <a:rPr lang="de-DE" dirty="0"/>
            <a:t>JSON Responses</a:t>
          </a:r>
        </a:p>
      </dgm:t>
    </dgm:pt>
    <dgm:pt modelId="{14001DCF-038D-42FE-8EA2-A40E600FD639}" type="parTrans" cxnId="{7026657B-BD39-4E59-B19C-0B13046C7D1B}">
      <dgm:prSet/>
      <dgm:spPr/>
      <dgm:t>
        <a:bodyPr/>
        <a:lstStyle/>
        <a:p>
          <a:endParaRPr lang="de-DE"/>
        </a:p>
      </dgm:t>
    </dgm:pt>
    <dgm:pt modelId="{B00F8D44-9984-4836-A2E5-B4964219F153}" type="sibTrans" cxnId="{7026657B-BD39-4E59-B19C-0B13046C7D1B}">
      <dgm:prSet/>
      <dgm:spPr/>
      <dgm:t>
        <a:bodyPr/>
        <a:lstStyle/>
        <a:p>
          <a:endParaRPr lang="de-DE"/>
        </a:p>
      </dgm:t>
    </dgm:pt>
    <dgm:pt modelId="{2F5FB789-9A6C-49B6-B94C-6D9D350A758A}">
      <dgm:prSet phldrT="[Text]"/>
      <dgm:spPr/>
      <dgm:t>
        <a:bodyPr/>
        <a:lstStyle/>
        <a:p>
          <a:r>
            <a:rPr lang="de-DE" dirty="0"/>
            <a:t>Data </a:t>
          </a:r>
          <a:r>
            <a:rPr lang="de-DE" dirty="0" err="1"/>
            <a:t>Normalization</a:t>
          </a:r>
          <a:endParaRPr lang="de-DE" dirty="0"/>
        </a:p>
      </dgm:t>
    </dgm:pt>
    <dgm:pt modelId="{F18EA063-261E-417E-B503-9C2FEC2CB467}" type="parTrans" cxnId="{5108B303-6ACB-49E6-B421-B38A2C4B5F0F}">
      <dgm:prSet/>
      <dgm:spPr/>
      <dgm:t>
        <a:bodyPr/>
        <a:lstStyle/>
        <a:p>
          <a:endParaRPr lang="de-DE"/>
        </a:p>
      </dgm:t>
    </dgm:pt>
    <dgm:pt modelId="{307AA49B-8963-4248-B163-AAB42091A676}" type="sibTrans" cxnId="{5108B303-6ACB-49E6-B421-B38A2C4B5F0F}">
      <dgm:prSet/>
      <dgm:spPr/>
      <dgm:t>
        <a:bodyPr/>
        <a:lstStyle/>
        <a:p>
          <a:endParaRPr lang="de-DE"/>
        </a:p>
      </dgm:t>
    </dgm:pt>
    <dgm:pt modelId="{76DCA8B1-4B5D-4004-8A34-B500A0702BA0}">
      <dgm:prSet phldrT="[Text]"/>
      <dgm:spPr/>
      <dgm:t>
        <a:bodyPr/>
        <a:lstStyle/>
        <a:p>
          <a:r>
            <a:rPr lang="de-DE" dirty="0"/>
            <a:t>Pandas </a:t>
          </a:r>
          <a:r>
            <a:rPr lang="de-DE" dirty="0" err="1"/>
            <a:t>DataFrame</a:t>
          </a:r>
          <a:endParaRPr lang="de-DE" dirty="0"/>
        </a:p>
      </dgm:t>
    </dgm:pt>
    <dgm:pt modelId="{F30431C0-46D4-403B-BBD0-3EBAB36F9F5B}" type="parTrans" cxnId="{1491DBEB-CDEB-4DB2-A6CF-0734027B98D8}">
      <dgm:prSet/>
      <dgm:spPr/>
      <dgm:t>
        <a:bodyPr/>
        <a:lstStyle/>
        <a:p>
          <a:endParaRPr lang="de-DE"/>
        </a:p>
      </dgm:t>
    </dgm:pt>
    <dgm:pt modelId="{9BD7CDF2-3516-41DE-B7BA-528C55457AF7}" type="sibTrans" cxnId="{1491DBEB-CDEB-4DB2-A6CF-0734027B98D8}">
      <dgm:prSet/>
      <dgm:spPr/>
      <dgm:t>
        <a:bodyPr/>
        <a:lstStyle/>
        <a:p>
          <a:endParaRPr lang="de-DE"/>
        </a:p>
      </dgm:t>
    </dgm:pt>
    <dgm:pt modelId="{D9D97809-8969-4E2E-9EBC-0C80137C363C}">
      <dgm:prSet phldrT="[Text]"/>
      <dgm:spPr/>
      <dgm:t>
        <a:bodyPr/>
        <a:lstStyle/>
        <a:p>
          <a:r>
            <a:rPr lang="en-US" dirty="0"/>
            <a:t>Data Cleaning &amp; Filtering (Falcon 9 only)</a:t>
          </a:r>
          <a:endParaRPr lang="de-DE" dirty="0"/>
        </a:p>
      </dgm:t>
    </dgm:pt>
    <dgm:pt modelId="{FCC45CDF-B944-48D9-95E8-EE46C6CE314D}" type="parTrans" cxnId="{0C6B0B81-A975-4B74-9CB8-AD85E762A9EB}">
      <dgm:prSet/>
      <dgm:spPr/>
      <dgm:t>
        <a:bodyPr/>
        <a:lstStyle/>
        <a:p>
          <a:endParaRPr lang="de-DE"/>
        </a:p>
      </dgm:t>
    </dgm:pt>
    <dgm:pt modelId="{1B9E92B7-B825-4A1A-B043-0465DD2ABD73}" type="sibTrans" cxnId="{0C6B0B81-A975-4B74-9CB8-AD85E762A9EB}">
      <dgm:prSet/>
      <dgm:spPr/>
      <dgm:t>
        <a:bodyPr/>
        <a:lstStyle/>
        <a:p>
          <a:endParaRPr lang="de-DE"/>
        </a:p>
      </dgm:t>
    </dgm:pt>
    <dgm:pt modelId="{68164FEC-EE3D-46B8-91D2-F87B02CE1C01}">
      <dgm:prSet phldrT="[Text]"/>
      <dgm:spPr/>
      <dgm:t>
        <a:bodyPr/>
        <a:lstStyle/>
        <a:p>
          <a:r>
            <a:rPr lang="de-DE"/>
            <a:t>Final Dataset</a:t>
          </a:r>
          <a:endParaRPr lang="de-DE" dirty="0"/>
        </a:p>
      </dgm:t>
    </dgm:pt>
    <dgm:pt modelId="{1E6F6CE9-2B29-405F-AD14-253228046151}" type="parTrans" cxnId="{7EF14F08-A0B4-43F5-87A2-766E3B94ECA1}">
      <dgm:prSet/>
      <dgm:spPr/>
      <dgm:t>
        <a:bodyPr/>
        <a:lstStyle/>
        <a:p>
          <a:endParaRPr lang="de-DE"/>
        </a:p>
      </dgm:t>
    </dgm:pt>
    <dgm:pt modelId="{C46E59F6-86A7-436C-9DF2-99447F887398}" type="sibTrans" cxnId="{7EF14F08-A0B4-43F5-87A2-766E3B94ECA1}">
      <dgm:prSet/>
      <dgm:spPr/>
      <dgm:t>
        <a:bodyPr/>
        <a:lstStyle/>
        <a:p>
          <a:endParaRPr lang="de-DE"/>
        </a:p>
      </dgm:t>
    </dgm:pt>
    <dgm:pt modelId="{CA9C5211-C182-42DA-B43C-5F3641CA44A5}" type="pres">
      <dgm:prSet presAssocID="{9AEA6072-3EC1-4DF2-B912-7A6195506C8D}" presName="Name0" presStyleCnt="0">
        <dgm:presLayoutVars>
          <dgm:dir/>
          <dgm:animLvl val="lvl"/>
          <dgm:resizeHandles val="exact"/>
        </dgm:presLayoutVars>
      </dgm:prSet>
      <dgm:spPr/>
    </dgm:pt>
    <dgm:pt modelId="{B34FA628-F5FF-4515-9C30-518B01F56608}" type="pres">
      <dgm:prSet presAssocID="{8F057451-3235-4CFE-A4AC-B0599E576A8F}" presName="parTxOnly" presStyleLbl="node1" presStyleIdx="0" presStyleCnt="7">
        <dgm:presLayoutVars>
          <dgm:chMax val="0"/>
          <dgm:chPref val="0"/>
          <dgm:bulletEnabled val="1"/>
        </dgm:presLayoutVars>
      </dgm:prSet>
      <dgm:spPr/>
    </dgm:pt>
    <dgm:pt modelId="{CFFF50AD-495C-461B-88A2-CCC76D2A9675}" type="pres">
      <dgm:prSet presAssocID="{AB92895E-725D-4428-B34F-E1A44DB829D9}" presName="parTxOnlySpace" presStyleCnt="0"/>
      <dgm:spPr/>
    </dgm:pt>
    <dgm:pt modelId="{F80C3BE6-9E51-4350-A7A3-A39E4C75A1AA}" type="pres">
      <dgm:prSet presAssocID="{749B69F4-EAA3-4C07-B103-2B4C2FE993C8}" presName="parTxOnly" presStyleLbl="node1" presStyleIdx="1" presStyleCnt="7">
        <dgm:presLayoutVars>
          <dgm:chMax val="0"/>
          <dgm:chPref val="0"/>
          <dgm:bulletEnabled val="1"/>
        </dgm:presLayoutVars>
      </dgm:prSet>
      <dgm:spPr/>
    </dgm:pt>
    <dgm:pt modelId="{C578B324-A3D1-426E-A5FA-859000F8B164}" type="pres">
      <dgm:prSet presAssocID="{5800879B-ED56-43F3-8576-60CA9A9F65EA}" presName="parTxOnlySpace" presStyleCnt="0"/>
      <dgm:spPr/>
    </dgm:pt>
    <dgm:pt modelId="{1391F55C-1EB0-41B0-9FCD-4CA3F1404D7B}" type="pres">
      <dgm:prSet presAssocID="{95CE4824-7755-4203-8FE0-3E05ACC3B9BE}" presName="parTxOnly" presStyleLbl="node1" presStyleIdx="2" presStyleCnt="7">
        <dgm:presLayoutVars>
          <dgm:chMax val="0"/>
          <dgm:chPref val="0"/>
          <dgm:bulletEnabled val="1"/>
        </dgm:presLayoutVars>
      </dgm:prSet>
      <dgm:spPr/>
    </dgm:pt>
    <dgm:pt modelId="{49812DF3-E485-44EB-BD94-BE95F90D9EB8}" type="pres">
      <dgm:prSet presAssocID="{B00F8D44-9984-4836-A2E5-B4964219F153}" presName="parTxOnlySpace" presStyleCnt="0"/>
      <dgm:spPr/>
    </dgm:pt>
    <dgm:pt modelId="{BDFA4AFC-D196-457B-9D15-703029CB0697}" type="pres">
      <dgm:prSet presAssocID="{2F5FB789-9A6C-49B6-B94C-6D9D350A758A}" presName="parTxOnly" presStyleLbl="node1" presStyleIdx="3" presStyleCnt="7">
        <dgm:presLayoutVars>
          <dgm:chMax val="0"/>
          <dgm:chPref val="0"/>
          <dgm:bulletEnabled val="1"/>
        </dgm:presLayoutVars>
      </dgm:prSet>
      <dgm:spPr/>
    </dgm:pt>
    <dgm:pt modelId="{9E6C20E3-450A-47BA-ABEE-41CF4870C1AE}" type="pres">
      <dgm:prSet presAssocID="{307AA49B-8963-4248-B163-AAB42091A676}" presName="parTxOnlySpace" presStyleCnt="0"/>
      <dgm:spPr/>
    </dgm:pt>
    <dgm:pt modelId="{D0E2B8A7-6155-47D1-8DF0-A43662C2F0D4}" type="pres">
      <dgm:prSet presAssocID="{76DCA8B1-4B5D-4004-8A34-B500A0702BA0}" presName="parTxOnly" presStyleLbl="node1" presStyleIdx="4" presStyleCnt="7">
        <dgm:presLayoutVars>
          <dgm:chMax val="0"/>
          <dgm:chPref val="0"/>
          <dgm:bulletEnabled val="1"/>
        </dgm:presLayoutVars>
      </dgm:prSet>
      <dgm:spPr/>
    </dgm:pt>
    <dgm:pt modelId="{1FF0C361-91F6-489E-9004-1EDFF12BED10}" type="pres">
      <dgm:prSet presAssocID="{9BD7CDF2-3516-41DE-B7BA-528C55457AF7}" presName="parTxOnlySpace" presStyleCnt="0"/>
      <dgm:spPr/>
    </dgm:pt>
    <dgm:pt modelId="{BA3B901C-2AB8-4D92-B07C-96C41E345000}" type="pres">
      <dgm:prSet presAssocID="{D9D97809-8969-4E2E-9EBC-0C80137C363C}" presName="parTxOnly" presStyleLbl="node1" presStyleIdx="5" presStyleCnt="7">
        <dgm:presLayoutVars>
          <dgm:chMax val="0"/>
          <dgm:chPref val="0"/>
          <dgm:bulletEnabled val="1"/>
        </dgm:presLayoutVars>
      </dgm:prSet>
      <dgm:spPr/>
    </dgm:pt>
    <dgm:pt modelId="{29470D8D-BE52-4772-8330-3D0D6DEC5223}" type="pres">
      <dgm:prSet presAssocID="{1B9E92B7-B825-4A1A-B043-0465DD2ABD73}" presName="parTxOnlySpace" presStyleCnt="0"/>
      <dgm:spPr/>
    </dgm:pt>
    <dgm:pt modelId="{DB521732-B2BA-4357-9763-E73C55D4333A}" type="pres">
      <dgm:prSet presAssocID="{68164FEC-EE3D-46B8-91D2-F87B02CE1C01}" presName="parTxOnly" presStyleLbl="node1" presStyleIdx="6" presStyleCnt="7">
        <dgm:presLayoutVars>
          <dgm:chMax val="0"/>
          <dgm:chPref val="0"/>
          <dgm:bulletEnabled val="1"/>
        </dgm:presLayoutVars>
      </dgm:prSet>
      <dgm:spPr/>
    </dgm:pt>
  </dgm:ptLst>
  <dgm:cxnLst>
    <dgm:cxn modelId="{5108B303-6ACB-49E6-B421-B38A2C4B5F0F}" srcId="{9AEA6072-3EC1-4DF2-B912-7A6195506C8D}" destId="{2F5FB789-9A6C-49B6-B94C-6D9D350A758A}" srcOrd="3" destOrd="0" parTransId="{F18EA063-261E-417E-B503-9C2FEC2CB467}" sibTransId="{307AA49B-8963-4248-B163-AAB42091A676}"/>
    <dgm:cxn modelId="{7EF14F08-A0B4-43F5-87A2-766E3B94ECA1}" srcId="{9AEA6072-3EC1-4DF2-B912-7A6195506C8D}" destId="{68164FEC-EE3D-46B8-91D2-F87B02CE1C01}" srcOrd="6" destOrd="0" parTransId="{1E6F6CE9-2B29-405F-AD14-253228046151}" sibTransId="{C46E59F6-86A7-436C-9DF2-99447F887398}"/>
    <dgm:cxn modelId="{6EE98F33-0E2D-446D-B98F-80AC3ECA9DA2}" type="presOf" srcId="{8F057451-3235-4CFE-A4AC-B0599E576A8F}" destId="{B34FA628-F5FF-4515-9C30-518B01F56608}" srcOrd="0" destOrd="0" presId="urn:microsoft.com/office/officeart/2005/8/layout/chevron1"/>
    <dgm:cxn modelId="{CF71253E-6F96-45C3-845D-995505E70EE1}" type="presOf" srcId="{95CE4824-7755-4203-8FE0-3E05ACC3B9BE}" destId="{1391F55C-1EB0-41B0-9FCD-4CA3F1404D7B}" srcOrd="0" destOrd="0" presId="urn:microsoft.com/office/officeart/2005/8/layout/chevron1"/>
    <dgm:cxn modelId="{1984703E-D165-45E9-99E9-2F3FD17EC385}" type="presOf" srcId="{76DCA8B1-4B5D-4004-8A34-B500A0702BA0}" destId="{D0E2B8A7-6155-47D1-8DF0-A43662C2F0D4}" srcOrd="0" destOrd="0" presId="urn:microsoft.com/office/officeart/2005/8/layout/chevron1"/>
    <dgm:cxn modelId="{0DAC0342-3B69-43EC-A681-B4C5F2ABD85E}" type="presOf" srcId="{749B69F4-EAA3-4C07-B103-2B4C2FE993C8}" destId="{F80C3BE6-9E51-4350-A7A3-A39E4C75A1AA}" srcOrd="0" destOrd="0" presId="urn:microsoft.com/office/officeart/2005/8/layout/chevron1"/>
    <dgm:cxn modelId="{7CC1A74E-5EDE-4971-861D-5EE179226FB8}" type="presOf" srcId="{D9D97809-8969-4E2E-9EBC-0C80137C363C}" destId="{BA3B901C-2AB8-4D92-B07C-96C41E345000}" srcOrd="0" destOrd="0" presId="urn:microsoft.com/office/officeart/2005/8/layout/chevron1"/>
    <dgm:cxn modelId="{E930B154-8BED-4968-8877-196ADBD166AD}" srcId="{9AEA6072-3EC1-4DF2-B912-7A6195506C8D}" destId="{749B69F4-EAA3-4C07-B103-2B4C2FE993C8}" srcOrd="1" destOrd="0" parTransId="{C98F59D2-7548-4ECC-90FA-820D95EEAFE9}" sibTransId="{5800879B-ED56-43F3-8576-60CA9A9F65EA}"/>
    <dgm:cxn modelId="{7026657B-BD39-4E59-B19C-0B13046C7D1B}" srcId="{9AEA6072-3EC1-4DF2-B912-7A6195506C8D}" destId="{95CE4824-7755-4203-8FE0-3E05ACC3B9BE}" srcOrd="2" destOrd="0" parTransId="{14001DCF-038D-42FE-8EA2-A40E600FD639}" sibTransId="{B00F8D44-9984-4836-A2E5-B4964219F153}"/>
    <dgm:cxn modelId="{0C6B0B81-A975-4B74-9CB8-AD85E762A9EB}" srcId="{9AEA6072-3EC1-4DF2-B912-7A6195506C8D}" destId="{D9D97809-8969-4E2E-9EBC-0C80137C363C}" srcOrd="5" destOrd="0" parTransId="{FCC45CDF-B944-48D9-95E8-EE46C6CE314D}" sibTransId="{1B9E92B7-B825-4A1A-B043-0465DD2ABD73}"/>
    <dgm:cxn modelId="{F2B0B6A1-B7A3-4A40-A1B7-DF78B34D74DA}" srcId="{9AEA6072-3EC1-4DF2-B912-7A6195506C8D}" destId="{8F057451-3235-4CFE-A4AC-B0599E576A8F}" srcOrd="0" destOrd="0" parTransId="{82241136-69E0-418A-B079-D867774A7FC4}" sibTransId="{AB92895E-725D-4428-B34F-E1A44DB829D9}"/>
    <dgm:cxn modelId="{684337CB-B0A4-4192-AE9A-3FBFC937698C}" type="presOf" srcId="{9AEA6072-3EC1-4DF2-B912-7A6195506C8D}" destId="{CA9C5211-C182-42DA-B43C-5F3641CA44A5}" srcOrd="0" destOrd="0" presId="urn:microsoft.com/office/officeart/2005/8/layout/chevron1"/>
    <dgm:cxn modelId="{28C8CAE4-A3FF-4CC4-9A2C-B0698F84192F}" type="presOf" srcId="{2F5FB789-9A6C-49B6-B94C-6D9D350A758A}" destId="{BDFA4AFC-D196-457B-9D15-703029CB0697}" srcOrd="0" destOrd="0" presId="urn:microsoft.com/office/officeart/2005/8/layout/chevron1"/>
    <dgm:cxn modelId="{992307E5-F3F8-4FEB-9210-F4E26A72632D}" type="presOf" srcId="{68164FEC-EE3D-46B8-91D2-F87B02CE1C01}" destId="{DB521732-B2BA-4357-9763-E73C55D4333A}" srcOrd="0" destOrd="0" presId="urn:microsoft.com/office/officeart/2005/8/layout/chevron1"/>
    <dgm:cxn modelId="{1491DBEB-CDEB-4DB2-A6CF-0734027B98D8}" srcId="{9AEA6072-3EC1-4DF2-B912-7A6195506C8D}" destId="{76DCA8B1-4B5D-4004-8A34-B500A0702BA0}" srcOrd="4" destOrd="0" parTransId="{F30431C0-46D4-403B-BBD0-3EBAB36F9F5B}" sibTransId="{9BD7CDF2-3516-41DE-B7BA-528C55457AF7}"/>
    <dgm:cxn modelId="{97647A26-628A-49CB-8440-E4E07FE88CDD}" type="presParOf" srcId="{CA9C5211-C182-42DA-B43C-5F3641CA44A5}" destId="{B34FA628-F5FF-4515-9C30-518B01F56608}" srcOrd="0" destOrd="0" presId="urn:microsoft.com/office/officeart/2005/8/layout/chevron1"/>
    <dgm:cxn modelId="{A0EE6EE1-2571-4225-B180-6567CFB6B72B}" type="presParOf" srcId="{CA9C5211-C182-42DA-B43C-5F3641CA44A5}" destId="{CFFF50AD-495C-461B-88A2-CCC76D2A9675}" srcOrd="1" destOrd="0" presId="urn:microsoft.com/office/officeart/2005/8/layout/chevron1"/>
    <dgm:cxn modelId="{A26EFB8A-7163-4911-9AD7-CCD9CE48AD69}" type="presParOf" srcId="{CA9C5211-C182-42DA-B43C-5F3641CA44A5}" destId="{F80C3BE6-9E51-4350-A7A3-A39E4C75A1AA}" srcOrd="2" destOrd="0" presId="urn:microsoft.com/office/officeart/2005/8/layout/chevron1"/>
    <dgm:cxn modelId="{A6069110-41E2-4979-836E-A6A1FBC505F3}" type="presParOf" srcId="{CA9C5211-C182-42DA-B43C-5F3641CA44A5}" destId="{C578B324-A3D1-426E-A5FA-859000F8B164}" srcOrd="3" destOrd="0" presId="urn:microsoft.com/office/officeart/2005/8/layout/chevron1"/>
    <dgm:cxn modelId="{27259D55-6A55-45BF-B93E-9A8BB4C89646}" type="presParOf" srcId="{CA9C5211-C182-42DA-B43C-5F3641CA44A5}" destId="{1391F55C-1EB0-41B0-9FCD-4CA3F1404D7B}" srcOrd="4" destOrd="0" presId="urn:microsoft.com/office/officeart/2005/8/layout/chevron1"/>
    <dgm:cxn modelId="{35DEFCD2-82FB-4F38-BA02-C23D9F490D35}" type="presParOf" srcId="{CA9C5211-C182-42DA-B43C-5F3641CA44A5}" destId="{49812DF3-E485-44EB-BD94-BE95F90D9EB8}" srcOrd="5" destOrd="0" presId="urn:microsoft.com/office/officeart/2005/8/layout/chevron1"/>
    <dgm:cxn modelId="{57B5303B-02A5-48E7-AF09-FD5346B6593E}" type="presParOf" srcId="{CA9C5211-C182-42DA-B43C-5F3641CA44A5}" destId="{BDFA4AFC-D196-457B-9D15-703029CB0697}" srcOrd="6" destOrd="0" presId="urn:microsoft.com/office/officeart/2005/8/layout/chevron1"/>
    <dgm:cxn modelId="{B9E22C0D-24DA-4E8A-A0C9-02E4AE86C950}" type="presParOf" srcId="{CA9C5211-C182-42DA-B43C-5F3641CA44A5}" destId="{9E6C20E3-450A-47BA-ABEE-41CF4870C1AE}" srcOrd="7" destOrd="0" presId="urn:microsoft.com/office/officeart/2005/8/layout/chevron1"/>
    <dgm:cxn modelId="{91C8B4EA-903C-47CA-9929-466A72CB3D90}" type="presParOf" srcId="{CA9C5211-C182-42DA-B43C-5F3641CA44A5}" destId="{D0E2B8A7-6155-47D1-8DF0-A43662C2F0D4}" srcOrd="8" destOrd="0" presId="urn:microsoft.com/office/officeart/2005/8/layout/chevron1"/>
    <dgm:cxn modelId="{E9737235-829A-41BB-BD1B-B7307B199D4B}" type="presParOf" srcId="{CA9C5211-C182-42DA-B43C-5F3641CA44A5}" destId="{1FF0C361-91F6-489E-9004-1EDFF12BED10}" srcOrd="9" destOrd="0" presId="urn:microsoft.com/office/officeart/2005/8/layout/chevron1"/>
    <dgm:cxn modelId="{9E4AA041-B02E-4E57-B356-572F0CE6468B}" type="presParOf" srcId="{CA9C5211-C182-42DA-B43C-5F3641CA44A5}" destId="{BA3B901C-2AB8-4D92-B07C-96C41E345000}" srcOrd="10" destOrd="0" presId="urn:microsoft.com/office/officeart/2005/8/layout/chevron1"/>
    <dgm:cxn modelId="{38519A7C-FC7C-4D1E-85A7-3F5802155F29}" type="presParOf" srcId="{CA9C5211-C182-42DA-B43C-5F3641CA44A5}" destId="{29470D8D-BE52-4772-8330-3D0D6DEC5223}" srcOrd="11" destOrd="0" presId="urn:microsoft.com/office/officeart/2005/8/layout/chevron1"/>
    <dgm:cxn modelId="{CA1D4627-2146-40B5-803C-630332114308}" type="presParOf" srcId="{CA9C5211-C182-42DA-B43C-5F3641CA44A5}" destId="{DB521732-B2BA-4357-9763-E73C55D4333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EA6072-3EC1-4DF2-B912-7A6195506C8D}" type="doc">
      <dgm:prSet loTypeId="urn:microsoft.com/office/officeart/2005/8/layout/chevron1" loCatId="process" qsTypeId="urn:microsoft.com/office/officeart/2005/8/quickstyle/simple1" qsCatId="simple" csTypeId="urn:microsoft.com/office/officeart/2005/8/colors/accent1_2" csCatId="accent1" phldr="1"/>
      <dgm:spPr/>
    </dgm:pt>
    <dgm:pt modelId="{8F057451-3235-4CFE-A4AC-B0599E576A8F}">
      <dgm:prSet phldrT="[Text]"/>
      <dgm:spPr/>
      <dgm:t>
        <a:bodyPr/>
        <a:lstStyle/>
        <a:p>
          <a:pPr>
            <a:buNone/>
          </a:pPr>
          <a:r>
            <a:rPr lang="de-DE"/>
            <a:t>Wikipedia Pages</a:t>
          </a:r>
          <a:endParaRPr lang="de-DE" dirty="0"/>
        </a:p>
      </dgm:t>
    </dgm:pt>
    <dgm:pt modelId="{82241136-69E0-418A-B079-D867774A7FC4}" type="parTrans" cxnId="{F2B0B6A1-B7A3-4A40-A1B7-DF78B34D74DA}">
      <dgm:prSet/>
      <dgm:spPr/>
      <dgm:t>
        <a:bodyPr/>
        <a:lstStyle/>
        <a:p>
          <a:endParaRPr lang="de-DE"/>
        </a:p>
      </dgm:t>
    </dgm:pt>
    <dgm:pt modelId="{AB92895E-725D-4428-B34F-E1A44DB829D9}" type="sibTrans" cxnId="{F2B0B6A1-B7A3-4A40-A1B7-DF78B34D74DA}">
      <dgm:prSet/>
      <dgm:spPr/>
      <dgm:t>
        <a:bodyPr/>
        <a:lstStyle/>
        <a:p>
          <a:endParaRPr lang="de-DE"/>
        </a:p>
      </dgm:t>
    </dgm:pt>
    <dgm:pt modelId="{749B69F4-EAA3-4C07-B103-2B4C2FE993C8}">
      <dgm:prSet phldrT="[Text]"/>
      <dgm:spPr/>
      <dgm:t>
        <a:bodyPr/>
        <a:lstStyle/>
        <a:p>
          <a:r>
            <a:rPr lang="de-DE" dirty="0"/>
            <a:t>HTML </a:t>
          </a:r>
          <a:r>
            <a:rPr lang="de-DE" dirty="0" err="1"/>
            <a:t>Tables</a:t>
          </a:r>
          <a:endParaRPr lang="de-DE" dirty="0"/>
        </a:p>
      </dgm:t>
    </dgm:pt>
    <dgm:pt modelId="{C98F59D2-7548-4ECC-90FA-820D95EEAFE9}" type="parTrans" cxnId="{E930B154-8BED-4968-8877-196ADBD166AD}">
      <dgm:prSet/>
      <dgm:spPr/>
      <dgm:t>
        <a:bodyPr/>
        <a:lstStyle/>
        <a:p>
          <a:endParaRPr lang="de-DE"/>
        </a:p>
      </dgm:t>
    </dgm:pt>
    <dgm:pt modelId="{5800879B-ED56-43F3-8576-60CA9A9F65EA}" type="sibTrans" cxnId="{E930B154-8BED-4968-8877-196ADBD166AD}">
      <dgm:prSet/>
      <dgm:spPr/>
      <dgm:t>
        <a:bodyPr/>
        <a:lstStyle/>
        <a:p>
          <a:endParaRPr lang="de-DE"/>
        </a:p>
      </dgm:t>
    </dgm:pt>
    <dgm:pt modelId="{95CE4824-7755-4203-8FE0-3E05ACC3B9BE}">
      <dgm:prSet phldrT="[Text]"/>
      <dgm:spPr/>
      <dgm:t>
        <a:bodyPr/>
        <a:lstStyle/>
        <a:p>
          <a:r>
            <a:rPr lang="de-DE" dirty="0" err="1"/>
            <a:t>BeautifulSoup</a:t>
          </a:r>
          <a:endParaRPr lang="de-DE" dirty="0"/>
        </a:p>
      </dgm:t>
    </dgm:pt>
    <dgm:pt modelId="{14001DCF-038D-42FE-8EA2-A40E600FD639}" type="parTrans" cxnId="{7026657B-BD39-4E59-B19C-0B13046C7D1B}">
      <dgm:prSet/>
      <dgm:spPr/>
      <dgm:t>
        <a:bodyPr/>
        <a:lstStyle/>
        <a:p>
          <a:endParaRPr lang="de-DE"/>
        </a:p>
      </dgm:t>
    </dgm:pt>
    <dgm:pt modelId="{B00F8D44-9984-4836-A2E5-B4964219F153}" type="sibTrans" cxnId="{7026657B-BD39-4E59-B19C-0B13046C7D1B}">
      <dgm:prSet/>
      <dgm:spPr/>
      <dgm:t>
        <a:bodyPr/>
        <a:lstStyle/>
        <a:p>
          <a:endParaRPr lang="de-DE"/>
        </a:p>
      </dgm:t>
    </dgm:pt>
    <dgm:pt modelId="{2F5FB789-9A6C-49B6-B94C-6D9D350A758A}">
      <dgm:prSet phldrT="[Text]"/>
      <dgm:spPr/>
      <dgm:t>
        <a:bodyPr/>
        <a:lstStyle/>
        <a:p>
          <a:r>
            <a:rPr lang="de-DE"/>
            <a:t>Pandas DataFrame</a:t>
          </a:r>
          <a:endParaRPr lang="de-DE" dirty="0"/>
        </a:p>
      </dgm:t>
    </dgm:pt>
    <dgm:pt modelId="{F18EA063-261E-417E-B503-9C2FEC2CB467}" type="parTrans" cxnId="{5108B303-6ACB-49E6-B421-B38A2C4B5F0F}">
      <dgm:prSet/>
      <dgm:spPr/>
      <dgm:t>
        <a:bodyPr/>
        <a:lstStyle/>
        <a:p>
          <a:endParaRPr lang="de-DE"/>
        </a:p>
      </dgm:t>
    </dgm:pt>
    <dgm:pt modelId="{307AA49B-8963-4248-B163-AAB42091A676}" type="sibTrans" cxnId="{5108B303-6ACB-49E6-B421-B38A2C4B5F0F}">
      <dgm:prSet/>
      <dgm:spPr/>
      <dgm:t>
        <a:bodyPr/>
        <a:lstStyle/>
        <a:p>
          <a:endParaRPr lang="de-DE"/>
        </a:p>
      </dgm:t>
    </dgm:pt>
    <dgm:pt modelId="{76DCA8B1-4B5D-4004-8A34-B500A0702BA0}">
      <dgm:prSet phldrT="[Text]"/>
      <dgm:spPr/>
      <dgm:t>
        <a:bodyPr/>
        <a:lstStyle/>
        <a:p>
          <a:r>
            <a:rPr lang="de-DE"/>
            <a:t>Merge with API Data</a:t>
          </a:r>
          <a:endParaRPr lang="de-DE" dirty="0"/>
        </a:p>
      </dgm:t>
    </dgm:pt>
    <dgm:pt modelId="{F30431C0-46D4-403B-BBD0-3EBAB36F9F5B}" type="parTrans" cxnId="{1491DBEB-CDEB-4DB2-A6CF-0734027B98D8}">
      <dgm:prSet/>
      <dgm:spPr/>
      <dgm:t>
        <a:bodyPr/>
        <a:lstStyle/>
        <a:p>
          <a:endParaRPr lang="de-DE"/>
        </a:p>
      </dgm:t>
    </dgm:pt>
    <dgm:pt modelId="{9BD7CDF2-3516-41DE-B7BA-528C55457AF7}" type="sibTrans" cxnId="{1491DBEB-CDEB-4DB2-A6CF-0734027B98D8}">
      <dgm:prSet/>
      <dgm:spPr/>
      <dgm:t>
        <a:bodyPr/>
        <a:lstStyle/>
        <a:p>
          <a:endParaRPr lang="de-DE"/>
        </a:p>
      </dgm:t>
    </dgm:pt>
    <dgm:pt modelId="{CA9C5211-C182-42DA-B43C-5F3641CA44A5}" type="pres">
      <dgm:prSet presAssocID="{9AEA6072-3EC1-4DF2-B912-7A6195506C8D}" presName="Name0" presStyleCnt="0">
        <dgm:presLayoutVars>
          <dgm:dir/>
          <dgm:animLvl val="lvl"/>
          <dgm:resizeHandles val="exact"/>
        </dgm:presLayoutVars>
      </dgm:prSet>
      <dgm:spPr/>
    </dgm:pt>
    <dgm:pt modelId="{B34FA628-F5FF-4515-9C30-518B01F56608}" type="pres">
      <dgm:prSet presAssocID="{8F057451-3235-4CFE-A4AC-B0599E576A8F}" presName="parTxOnly" presStyleLbl="node1" presStyleIdx="0" presStyleCnt="5">
        <dgm:presLayoutVars>
          <dgm:chMax val="0"/>
          <dgm:chPref val="0"/>
          <dgm:bulletEnabled val="1"/>
        </dgm:presLayoutVars>
      </dgm:prSet>
      <dgm:spPr/>
    </dgm:pt>
    <dgm:pt modelId="{CFFF50AD-495C-461B-88A2-CCC76D2A9675}" type="pres">
      <dgm:prSet presAssocID="{AB92895E-725D-4428-B34F-E1A44DB829D9}" presName="parTxOnlySpace" presStyleCnt="0"/>
      <dgm:spPr/>
    </dgm:pt>
    <dgm:pt modelId="{F80C3BE6-9E51-4350-A7A3-A39E4C75A1AA}" type="pres">
      <dgm:prSet presAssocID="{749B69F4-EAA3-4C07-B103-2B4C2FE993C8}" presName="parTxOnly" presStyleLbl="node1" presStyleIdx="1" presStyleCnt="5">
        <dgm:presLayoutVars>
          <dgm:chMax val="0"/>
          <dgm:chPref val="0"/>
          <dgm:bulletEnabled val="1"/>
        </dgm:presLayoutVars>
      </dgm:prSet>
      <dgm:spPr/>
    </dgm:pt>
    <dgm:pt modelId="{C578B324-A3D1-426E-A5FA-859000F8B164}" type="pres">
      <dgm:prSet presAssocID="{5800879B-ED56-43F3-8576-60CA9A9F65EA}" presName="parTxOnlySpace" presStyleCnt="0"/>
      <dgm:spPr/>
    </dgm:pt>
    <dgm:pt modelId="{1391F55C-1EB0-41B0-9FCD-4CA3F1404D7B}" type="pres">
      <dgm:prSet presAssocID="{95CE4824-7755-4203-8FE0-3E05ACC3B9BE}" presName="parTxOnly" presStyleLbl="node1" presStyleIdx="2" presStyleCnt="5">
        <dgm:presLayoutVars>
          <dgm:chMax val="0"/>
          <dgm:chPref val="0"/>
          <dgm:bulletEnabled val="1"/>
        </dgm:presLayoutVars>
      </dgm:prSet>
      <dgm:spPr/>
    </dgm:pt>
    <dgm:pt modelId="{49812DF3-E485-44EB-BD94-BE95F90D9EB8}" type="pres">
      <dgm:prSet presAssocID="{B00F8D44-9984-4836-A2E5-B4964219F153}" presName="parTxOnlySpace" presStyleCnt="0"/>
      <dgm:spPr/>
    </dgm:pt>
    <dgm:pt modelId="{BDFA4AFC-D196-457B-9D15-703029CB0697}" type="pres">
      <dgm:prSet presAssocID="{2F5FB789-9A6C-49B6-B94C-6D9D350A758A}" presName="parTxOnly" presStyleLbl="node1" presStyleIdx="3" presStyleCnt="5">
        <dgm:presLayoutVars>
          <dgm:chMax val="0"/>
          <dgm:chPref val="0"/>
          <dgm:bulletEnabled val="1"/>
        </dgm:presLayoutVars>
      </dgm:prSet>
      <dgm:spPr/>
    </dgm:pt>
    <dgm:pt modelId="{9E6C20E3-450A-47BA-ABEE-41CF4870C1AE}" type="pres">
      <dgm:prSet presAssocID="{307AA49B-8963-4248-B163-AAB42091A676}" presName="parTxOnlySpace" presStyleCnt="0"/>
      <dgm:spPr/>
    </dgm:pt>
    <dgm:pt modelId="{D0E2B8A7-6155-47D1-8DF0-A43662C2F0D4}" type="pres">
      <dgm:prSet presAssocID="{76DCA8B1-4B5D-4004-8A34-B500A0702BA0}" presName="parTxOnly" presStyleLbl="node1" presStyleIdx="4" presStyleCnt="5">
        <dgm:presLayoutVars>
          <dgm:chMax val="0"/>
          <dgm:chPref val="0"/>
          <dgm:bulletEnabled val="1"/>
        </dgm:presLayoutVars>
      </dgm:prSet>
      <dgm:spPr/>
    </dgm:pt>
  </dgm:ptLst>
  <dgm:cxnLst>
    <dgm:cxn modelId="{5108B303-6ACB-49E6-B421-B38A2C4B5F0F}" srcId="{9AEA6072-3EC1-4DF2-B912-7A6195506C8D}" destId="{2F5FB789-9A6C-49B6-B94C-6D9D350A758A}" srcOrd="3" destOrd="0" parTransId="{F18EA063-261E-417E-B503-9C2FEC2CB467}" sibTransId="{307AA49B-8963-4248-B163-AAB42091A676}"/>
    <dgm:cxn modelId="{6EE98F33-0E2D-446D-B98F-80AC3ECA9DA2}" type="presOf" srcId="{8F057451-3235-4CFE-A4AC-B0599E576A8F}" destId="{B34FA628-F5FF-4515-9C30-518B01F56608}" srcOrd="0" destOrd="0" presId="urn:microsoft.com/office/officeart/2005/8/layout/chevron1"/>
    <dgm:cxn modelId="{CF71253E-6F96-45C3-845D-995505E70EE1}" type="presOf" srcId="{95CE4824-7755-4203-8FE0-3E05ACC3B9BE}" destId="{1391F55C-1EB0-41B0-9FCD-4CA3F1404D7B}" srcOrd="0" destOrd="0" presId="urn:microsoft.com/office/officeart/2005/8/layout/chevron1"/>
    <dgm:cxn modelId="{1984703E-D165-45E9-99E9-2F3FD17EC385}" type="presOf" srcId="{76DCA8B1-4B5D-4004-8A34-B500A0702BA0}" destId="{D0E2B8A7-6155-47D1-8DF0-A43662C2F0D4}" srcOrd="0" destOrd="0" presId="urn:microsoft.com/office/officeart/2005/8/layout/chevron1"/>
    <dgm:cxn modelId="{0DAC0342-3B69-43EC-A681-B4C5F2ABD85E}" type="presOf" srcId="{749B69F4-EAA3-4C07-B103-2B4C2FE993C8}" destId="{F80C3BE6-9E51-4350-A7A3-A39E4C75A1AA}" srcOrd="0" destOrd="0" presId="urn:microsoft.com/office/officeart/2005/8/layout/chevron1"/>
    <dgm:cxn modelId="{E930B154-8BED-4968-8877-196ADBD166AD}" srcId="{9AEA6072-3EC1-4DF2-B912-7A6195506C8D}" destId="{749B69F4-EAA3-4C07-B103-2B4C2FE993C8}" srcOrd="1" destOrd="0" parTransId="{C98F59D2-7548-4ECC-90FA-820D95EEAFE9}" sibTransId="{5800879B-ED56-43F3-8576-60CA9A9F65EA}"/>
    <dgm:cxn modelId="{7026657B-BD39-4E59-B19C-0B13046C7D1B}" srcId="{9AEA6072-3EC1-4DF2-B912-7A6195506C8D}" destId="{95CE4824-7755-4203-8FE0-3E05ACC3B9BE}" srcOrd="2" destOrd="0" parTransId="{14001DCF-038D-42FE-8EA2-A40E600FD639}" sibTransId="{B00F8D44-9984-4836-A2E5-B4964219F153}"/>
    <dgm:cxn modelId="{F2B0B6A1-B7A3-4A40-A1B7-DF78B34D74DA}" srcId="{9AEA6072-3EC1-4DF2-B912-7A6195506C8D}" destId="{8F057451-3235-4CFE-A4AC-B0599E576A8F}" srcOrd="0" destOrd="0" parTransId="{82241136-69E0-418A-B079-D867774A7FC4}" sibTransId="{AB92895E-725D-4428-B34F-E1A44DB829D9}"/>
    <dgm:cxn modelId="{684337CB-B0A4-4192-AE9A-3FBFC937698C}" type="presOf" srcId="{9AEA6072-3EC1-4DF2-B912-7A6195506C8D}" destId="{CA9C5211-C182-42DA-B43C-5F3641CA44A5}" srcOrd="0" destOrd="0" presId="urn:microsoft.com/office/officeart/2005/8/layout/chevron1"/>
    <dgm:cxn modelId="{28C8CAE4-A3FF-4CC4-9A2C-B0698F84192F}" type="presOf" srcId="{2F5FB789-9A6C-49B6-B94C-6D9D350A758A}" destId="{BDFA4AFC-D196-457B-9D15-703029CB0697}" srcOrd="0" destOrd="0" presId="urn:microsoft.com/office/officeart/2005/8/layout/chevron1"/>
    <dgm:cxn modelId="{1491DBEB-CDEB-4DB2-A6CF-0734027B98D8}" srcId="{9AEA6072-3EC1-4DF2-B912-7A6195506C8D}" destId="{76DCA8B1-4B5D-4004-8A34-B500A0702BA0}" srcOrd="4" destOrd="0" parTransId="{F30431C0-46D4-403B-BBD0-3EBAB36F9F5B}" sibTransId="{9BD7CDF2-3516-41DE-B7BA-528C55457AF7}"/>
    <dgm:cxn modelId="{97647A26-628A-49CB-8440-E4E07FE88CDD}" type="presParOf" srcId="{CA9C5211-C182-42DA-B43C-5F3641CA44A5}" destId="{B34FA628-F5FF-4515-9C30-518B01F56608}" srcOrd="0" destOrd="0" presId="urn:microsoft.com/office/officeart/2005/8/layout/chevron1"/>
    <dgm:cxn modelId="{A0EE6EE1-2571-4225-B180-6567CFB6B72B}" type="presParOf" srcId="{CA9C5211-C182-42DA-B43C-5F3641CA44A5}" destId="{CFFF50AD-495C-461B-88A2-CCC76D2A9675}" srcOrd="1" destOrd="0" presId="urn:microsoft.com/office/officeart/2005/8/layout/chevron1"/>
    <dgm:cxn modelId="{A26EFB8A-7163-4911-9AD7-CCD9CE48AD69}" type="presParOf" srcId="{CA9C5211-C182-42DA-B43C-5F3641CA44A5}" destId="{F80C3BE6-9E51-4350-A7A3-A39E4C75A1AA}" srcOrd="2" destOrd="0" presId="urn:microsoft.com/office/officeart/2005/8/layout/chevron1"/>
    <dgm:cxn modelId="{A6069110-41E2-4979-836E-A6A1FBC505F3}" type="presParOf" srcId="{CA9C5211-C182-42DA-B43C-5F3641CA44A5}" destId="{C578B324-A3D1-426E-A5FA-859000F8B164}" srcOrd="3" destOrd="0" presId="urn:microsoft.com/office/officeart/2005/8/layout/chevron1"/>
    <dgm:cxn modelId="{27259D55-6A55-45BF-B93E-9A8BB4C89646}" type="presParOf" srcId="{CA9C5211-C182-42DA-B43C-5F3641CA44A5}" destId="{1391F55C-1EB0-41B0-9FCD-4CA3F1404D7B}" srcOrd="4" destOrd="0" presId="urn:microsoft.com/office/officeart/2005/8/layout/chevron1"/>
    <dgm:cxn modelId="{35DEFCD2-82FB-4F38-BA02-C23D9F490D35}" type="presParOf" srcId="{CA9C5211-C182-42DA-B43C-5F3641CA44A5}" destId="{49812DF3-E485-44EB-BD94-BE95F90D9EB8}" srcOrd="5" destOrd="0" presId="urn:microsoft.com/office/officeart/2005/8/layout/chevron1"/>
    <dgm:cxn modelId="{57B5303B-02A5-48E7-AF09-FD5346B6593E}" type="presParOf" srcId="{CA9C5211-C182-42DA-B43C-5F3641CA44A5}" destId="{BDFA4AFC-D196-457B-9D15-703029CB0697}" srcOrd="6" destOrd="0" presId="urn:microsoft.com/office/officeart/2005/8/layout/chevron1"/>
    <dgm:cxn modelId="{B9E22C0D-24DA-4E8A-A0C9-02E4AE86C950}" type="presParOf" srcId="{CA9C5211-C182-42DA-B43C-5F3641CA44A5}" destId="{9E6C20E3-450A-47BA-ABEE-41CF4870C1AE}" srcOrd="7" destOrd="0" presId="urn:microsoft.com/office/officeart/2005/8/layout/chevron1"/>
    <dgm:cxn modelId="{91C8B4EA-903C-47CA-9929-466A72CB3D90}" type="presParOf" srcId="{CA9C5211-C182-42DA-B43C-5F3641CA44A5}" destId="{D0E2B8A7-6155-47D1-8DF0-A43662C2F0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84E9D1-BBD0-4E79-A8B6-FFF856E9E5E3}"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de-DE"/>
        </a:p>
      </dgm:t>
    </dgm:pt>
    <dgm:pt modelId="{40C4A13D-7D9E-43D4-AAE5-16EF8DF00679}">
      <dgm:prSet phldrT="[Text]"/>
      <dgm:spPr/>
      <dgm:t>
        <a:bodyPr/>
        <a:lstStyle/>
        <a:p>
          <a:r>
            <a:rPr lang="de-DE" dirty="0"/>
            <a:t>Raw API &amp; </a:t>
          </a:r>
          <a:r>
            <a:rPr lang="de-DE"/>
            <a:t>Web Data</a:t>
          </a:r>
          <a:endParaRPr lang="de-DE" dirty="0"/>
        </a:p>
      </dgm:t>
    </dgm:pt>
    <dgm:pt modelId="{DF154D83-A714-4AA5-B9D9-5F823DCABD0C}" type="parTrans" cxnId="{75B8FA63-E994-4023-B308-DD9F9A26C2B9}">
      <dgm:prSet/>
      <dgm:spPr/>
      <dgm:t>
        <a:bodyPr/>
        <a:lstStyle/>
        <a:p>
          <a:endParaRPr lang="de-DE"/>
        </a:p>
      </dgm:t>
    </dgm:pt>
    <dgm:pt modelId="{6B592762-9D38-4F3B-84C0-843C571DB419}" type="sibTrans" cxnId="{75B8FA63-E994-4023-B308-DD9F9A26C2B9}">
      <dgm:prSet/>
      <dgm:spPr/>
      <dgm:t>
        <a:bodyPr/>
        <a:lstStyle/>
        <a:p>
          <a:endParaRPr lang="de-DE"/>
        </a:p>
      </dgm:t>
    </dgm:pt>
    <dgm:pt modelId="{1F063950-107E-4047-908C-B3F156FCBBDE}">
      <dgm:prSet phldrT="[Text]"/>
      <dgm:spPr/>
      <dgm:t>
        <a:bodyPr/>
        <a:lstStyle/>
        <a:p>
          <a:r>
            <a:rPr lang="de-DE" dirty="0"/>
            <a:t>Feature </a:t>
          </a:r>
          <a:r>
            <a:rPr lang="de-DE" dirty="0" err="1"/>
            <a:t>Selection</a:t>
          </a:r>
          <a:endParaRPr lang="de-DE" dirty="0"/>
        </a:p>
      </dgm:t>
    </dgm:pt>
    <dgm:pt modelId="{6EF787D4-8046-4978-B8F1-E955B5022A90}" type="parTrans" cxnId="{1BE8EC59-3926-4F88-827A-9200793FB54D}">
      <dgm:prSet/>
      <dgm:spPr/>
      <dgm:t>
        <a:bodyPr/>
        <a:lstStyle/>
        <a:p>
          <a:endParaRPr lang="de-DE"/>
        </a:p>
      </dgm:t>
    </dgm:pt>
    <dgm:pt modelId="{B76FB429-2D05-4870-9483-675ED64986BF}" type="sibTrans" cxnId="{1BE8EC59-3926-4F88-827A-9200793FB54D}">
      <dgm:prSet/>
      <dgm:spPr/>
      <dgm:t>
        <a:bodyPr/>
        <a:lstStyle/>
        <a:p>
          <a:endParaRPr lang="de-DE"/>
        </a:p>
      </dgm:t>
    </dgm:pt>
    <dgm:pt modelId="{E2001015-2C9E-4E4A-A6CF-BC2444558664}">
      <dgm:prSet phldrT="[Text]"/>
      <dgm:spPr/>
      <dgm:t>
        <a:bodyPr/>
        <a:lstStyle/>
        <a:p>
          <a:r>
            <a:rPr lang="de-DE" dirty="0"/>
            <a:t>Flight </a:t>
          </a:r>
          <a:r>
            <a:rPr lang="de-DE" dirty="0" err="1"/>
            <a:t>No</a:t>
          </a:r>
          <a:endParaRPr lang="de-DE" dirty="0"/>
        </a:p>
      </dgm:t>
    </dgm:pt>
    <dgm:pt modelId="{E64AFDA5-D7C3-4D9F-B4F9-873288ACA9B3}" type="parTrans" cxnId="{DC8EF623-35EB-43B4-A2E3-2944435BF745}">
      <dgm:prSet/>
      <dgm:spPr/>
      <dgm:t>
        <a:bodyPr/>
        <a:lstStyle/>
        <a:p>
          <a:endParaRPr lang="de-DE"/>
        </a:p>
      </dgm:t>
    </dgm:pt>
    <dgm:pt modelId="{14D2AF2D-B61D-4453-8510-E224349C41BA}" type="sibTrans" cxnId="{DC8EF623-35EB-43B4-A2E3-2944435BF745}">
      <dgm:prSet/>
      <dgm:spPr/>
      <dgm:t>
        <a:bodyPr/>
        <a:lstStyle/>
        <a:p>
          <a:endParaRPr lang="de-DE"/>
        </a:p>
      </dgm:t>
    </dgm:pt>
    <dgm:pt modelId="{E7142E8C-46FF-4955-8316-8F13F41B4E4C}">
      <dgm:prSet phldrT="[Text]"/>
      <dgm:spPr/>
      <dgm:t>
        <a:bodyPr/>
        <a:lstStyle/>
        <a:p>
          <a:r>
            <a:rPr lang="de-DE" dirty="0"/>
            <a:t>Date</a:t>
          </a:r>
        </a:p>
      </dgm:t>
    </dgm:pt>
    <dgm:pt modelId="{FB95C9CA-D6F9-4E0D-A00D-FCAF39C488E2}" type="parTrans" cxnId="{2D485322-BAAA-4E28-9568-C13193F239E7}">
      <dgm:prSet/>
      <dgm:spPr/>
      <dgm:t>
        <a:bodyPr/>
        <a:lstStyle/>
        <a:p>
          <a:endParaRPr lang="de-DE"/>
        </a:p>
      </dgm:t>
    </dgm:pt>
    <dgm:pt modelId="{9636BB5B-5F38-41ED-ADFA-3BE4FC25C44E}" type="sibTrans" cxnId="{2D485322-BAAA-4E28-9568-C13193F239E7}">
      <dgm:prSet/>
      <dgm:spPr/>
      <dgm:t>
        <a:bodyPr/>
        <a:lstStyle/>
        <a:p>
          <a:endParaRPr lang="de-DE"/>
        </a:p>
      </dgm:t>
    </dgm:pt>
    <dgm:pt modelId="{4151616D-13D0-41DF-85FF-EE1BB01DA8D1}">
      <dgm:prSet phldrT="[Text]"/>
      <dgm:spPr/>
      <dgm:t>
        <a:bodyPr/>
        <a:lstStyle/>
        <a:p>
          <a:r>
            <a:rPr lang="de-DE" dirty="0"/>
            <a:t>Data </a:t>
          </a:r>
          <a:r>
            <a:rPr lang="de-DE" dirty="0" err="1"/>
            <a:t>Cleaning</a:t>
          </a:r>
          <a:endParaRPr lang="de-DE" dirty="0"/>
        </a:p>
      </dgm:t>
    </dgm:pt>
    <dgm:pt modelId="{30C8D38F-98C9-46FE-B346-9EC3135B997B}" type="parTrans" cxnId="{C4DB6D0C-75A6-4D65-A50E-9D805DF37C5D}">
      <dgm:prSet/>
      <dgm:spPr/>
      <dgm:t>
        <a:bodyPr/>
        <a:lstStyle/>
        <a:p>
          <a:endParaRPr lang="de-DE"/>
        </a:p>
      </dgm:t>
    </dgm:pt>
    <dgm:pt modelId="{CACAFE55-81CF-4314-89B8-B69FDB6F42B1}" type="sibTrans" cxnId="{C4DB6D0C-75A6-4D65-A50E-9D805DF37C5D}">
      <dgm:prSet/>
      <dgm:spPr/>
      <dgm:t>
        <a:bodyPr/>
        <a:lstStyle/>
        <a:p>
          <a:endParaRPr lang="de-DE"/>
        </a:p>
      </dgm:t>
    </dgm:pt>
    <dgm:pt modelId="{7E3AC342-F7B6-452E-ACC5-6824F1B8BBDF}">
      <dgm:prSet phldrT="[Text]"/>
      <dgm:spPr/>
      <dgm:t>
        <a:bodyPr/>
        <a:lstStyle/>
        <a:p>
          <a:r>
            <a:rPr lang="de-DE" dirty="0"/>
            <a:t>Remove Falcon 1</a:t>
          </a:r>
        </a:p>
      </dgm:t>
    </dgm:pt>
    <dgm:pt modelId="{39A66B75-DFE0-41CB-AC14-84AEBF103CF1}" type="parTrans" cxnId="{21AEFE95-9461-484B-90E1-483E3B1BED27}">
      <dgm:prSet/>
      <dgm:spPr/>
      <dgm:t>
        <a:bodyPr/>
        <a:lstStyle/>
        <a:p>
          <a:endParaRPr lang="de-DE"/>
        </a:p>
      </dgm:t>
    </dgm:pt>
    <dgm:pt modelId="{0BE59FD9-12E7-4A28-8F75-042F8926B3AB}" type="sibTrans" cxnId="{21AEFE95-9461-484B-90E1-483E3B1BED27}">
      <dgm:prSet/>
      <dgm:spPr/>
      <dgm:t>
        <a:bodyPr/>
        <a:lstStyle/>
        <a:p>
          <a:endParaRPr lang="de-DE"/>
        </a:p>
      </dgm:t>
    </dgm:pt>
    <dgm:pt modelId="{02ACC660-98E7-49C7-BE9D-C72712F839FE}">
      <dgm:prSet phldrT="[Text]"/>
      <dgm:spPr/>
      <dgm:t>
        <a:bodyPr/>
        <a:lstStyle/>
        <a:p>
          <a:r>
            <a:rPr lang="en-US" dirty="0"/>
            <a:t>Payload Mass</a:t>
          </a:r>
          <a:endParaRPr lang="de-DE" dirty="0"/>
        </a:p>
      </dgm:t>
    </dgm:pt>
    <dgm:pt modelId="{6D3DC7DD-1AF7-4BC4-BCA9-AD7A786B1FEA}" type="parTrans" cxnId="{F3D33221-BAA4-4533-BEBE-D0A05D6A1247}">
      <dgm:prSet/>
      <dgm:spPr/>
      <dgm:t>
        <a:bodyPr/>
        <a:lstStyle/>
        <a:p>
          <a:endParaRPr lang="de-DE"/>
        </a:p>
      </dgm:t>
    </dgm:pt>
    <dgm:pt modelId="{B6D1F3FD-3E95-42BD-B9B3-0A34DC620417}" type="sibTrans" cxnId="{F3D33221-BAA4-4533-BEBE-D0A05D6A1247}">
      <dgm:prSet/>
      <dgm:spPr/>
      <dgm:t>
        <a:bodyPr/>
        <a:lstStyle/>
        <a:p>
          <a:endParaRPr lang="de-DE"/>
        </a:p>
      </dgm:t>
    </dgm:pt>
    <dgm:pt modelId="{A2C24B2B-A71C-41E2-A0C6-DB682CDEE8A2}">
      <dgm:prSet phldrT="[Text]"/>
      <dgm:spPr/>
      <dgm:t>
        <a:bodyPr/>
        <a:lstStyle/>
        <a:p>
          <a:r>
            <a:rPr lang="en-US" dirty="0"/>
            <a:t>Orbit</a:t>
          </a:r>
          <a:endParaRPr lang="de-DE" dirty="0"/>
        </a:p>
      </dgm:t>
    </dgm:pt>
    <dgm:pt modelId="{497555E2-1E50-4C4D-9000-8D621FA42050}" type="parTrans" cxnId="{394B8FE2-E33E-40CA-A149-8F9AF697937D}">
      <dgm:prSet/>
      <dgm:spPr/>
      <dgm:t>
        <a:bodyPr/>
        <a:lstStyle/>
        <a:p>
          <a:endParaRPr lang="de-DE"/>
        </a:p>
      </dgm:t>
    </dgm:pt>
    <dgm:pt modelId="{C077B60D-7BAD-4598-B22E-18993BC8A82D}" type="sibTrans" cxnId="{394B8FE2-E33E-40CA-A149-8F9AF697937D}">
      <dgm:prSet/>
      <dgm:spPr/>
      <dgm:t>
        <a:bodyPr/>
        <a:lstStyle/>
        <a:p>
          <a:endParaRPr lang="de-DE"/>
        </a:p>
      </dgm:t>
    </dgm:pt>
    <dgm:pt modelId="{E023F373-13EA-4225-9B5E-37E7AC2CECBF}">
      <dgm:prSet phldrT="[Text]"/>
      <dgm:spPr/>
      <dgm:t>
        <a:bodyPr/>
        <a:lstStyle/>
        <a:p>
          <a:r>
            <a:rPr lang="en-US" dirty="0"/>
            <a:t>Launch Site</a:t>
          </a:r>
          <a:endParaRPr lang="de-DE" dirty="0"/>
        </a:p>
      </dgm:t>
    </dgm:pt>
    <dgm:pt modelId="{A46616FA-B1EE-4BA9-8607-331B7637AF33}" type="parTrans" cxnId="{52F70FD6-5E55-429A-8063-9EFB7AE4778A}">
      <dgm:prSet/>
      <dgm:spPr/>
      <dgm:t>
        <a:bodyPr/>
        <a:lstStyle/>
        <a:p>
          <a:endParaRPr lang="de-DE"/>
        </a:p>
      </dgm:t>
    </dgm:pt>
    <dgm:pt modelId="{954A8672-4E89-4EAE-BFD6-315F38BEBC8B}" type="sibTrans" cxnId="{52F70FD6-5E55-429A-8063-9EFB7AE4778A}">
      <dgm:prSet/>
      <dgm:spPr/>
      <dgm:t>
        <a:bodyPr/>
        <a:lstStyle/>
        <a:p>
          <a:endParaRPr lang="de-DE"/>
        </a:p>
      </dgm:t>
    </dgm:pt>
    <dgm:pt modelId="{3913BF26-5B6A-4A53-BAC4-E5C49EB1C744}">
      <dgm:prSet phldrT="[Text]"/>
      <dgm:spPr/>
      <dgm:t>
        <a:bodyPr/>
        <a:lstStyle/>
        <a:p>
          <a:r>
            <a:rPr lang="en-US" dirty="0"/>
            <a:t>Landing Outcome etc.</a:t>
          </a:r>
          <a:endParaRPr lang="de-DE" dirty="0"/>
        </a:p>
      </dgm:t>
    </dgm:pt>
    <dgm:pt modelId="{4807D8BC-925A-4D72-94A6-A4F0839A0A09}" type="parTrans" cxnId="{ED1C797E-4364-468E-BFFF-64861E7A8189}">
      <dgm:prSet/>
      <dgm:spPr/>
      <dgm:t>
        <a:bodyPr/>
        <a:lstStyle/>
        <a:p>
          <a:endParaRPr lang="de-DE"/>
        </a:p>
      </dgm:t>
    </dgm:pt>
    <dgm:pt modelId="{045A9489-D571-4E8C-A96A-1F71F28CDC64}" type="sibTrans" cxnId="{ED1C797E-4364-468E-BFFF-64861E7A8189}">
      <dgm:prSet/>
      <dgm:spPr/>
      <dgm:t>
        <a:bodyPr/>
        <a:lstStyle/>
        <a:p>
          <a:endParaRPr lang="de-DE"/>
        </a:p>
      </dgm:t>
    </dgm:pt>
    <dgm:pt modelId="{BD33F0C6-04E6-4E29-9DD2-53BE257A84B9}">
      <dgm:prSet phldrT="[Text]"/>
      <dgm:spPr/>
      <dgm:t>
        <a:bodyPr/>
        <a:lstStyle/>
        <a:p>
          <a:r>
            <a:rPr lang="de-DE" dirty="0"/>
            <a:t> handle NULL </a:t>
          </a:r>
          <a:r>
            <a:rPr lang="de-DE" dirty="0" err="1"/>
            <a:t>values</a:t>
          </a:r>
          <a:endParaRPr lang="de-DE" dirty="0"/>
        </a:p>
      </dgm:t>
    </dgm:pt>
    <dgm:pt modelId="{4BC07167-BDCF-4489-B071-93BE2ED97209}" type="parTrans" cxnId="{2781996C-F8EF-472C-A17B-55278E1DFE18}">
      <dgm:prSet/>
      <dgm:spPr/>
      <dgm:t>
        <a:bodyPr/>
        <a:lstStyle/>
        <a:p>
          <a:endParaRPr lang="de-DE"/>
        </a:p>
      </dgm:t>
    </dgm:pt>
    <dgm:pt modelId="{B6D09DED-D34A-4329-92A0-3124A79E38C8}" type="sibTrans" cxnId="{2781996C-F8EF-472C-A17B-55278E1DFE18}">
      <dgm:prSet/>
      <dgm:spPr/>
      <dgm:t>
        <a:bodyPr/>
        <a:lstStyle/>
        <a:p>
          <a:endParaRPr lang="de-DE"/>
        </a:p>
      </dgm:t>
    </dgm:pt>
    <dgm:pt modelId="{10534317-CAF1-48F0-BB30-A8504A90DD34}">
      <dgm:prSet phldrT="[Text]"/>
      <dgm:spPr/>
      <dgm:t>
        <a:bodyPr/>
        <a:lstStyle/>
        <a:p>
          <a:r>
            <a:rPr lang="de-DE" dirty="0"/>
            <a:t>Target Variable </a:t>
          </a:r>
          <a:r>
            <a:rPr lang="de-DE" dirty="0" err="1"/>
            <a:t>Creation</a:t>
          </a:r>
          <a:endParaRPr lang="de-DE" dirty="0"/>
        </a:p>
      </dgm:t>
    </dgm:pt>
    <dgm:pt modelId="{60ADC6C5-38BC-4E32-81BB-FFDE64503D17}" type="parTrans" cxnId="{C4A376C1-2B63-425B-A16A-702B5915BE54}">
      <dgm:prSet/>
      <dgm:spPr/>
      <dgm:t>
        <a:bodyPr/>
        <a:lstStyle/>
        <a:p>
          <a:endParaRPr lang="de-DE"/>
        </a:p>
      </dgm:t>
    </dgm:pt>
    <dgm:pt modelId="{136D9147-6B55-40A6-8589-C764CF7424F2}" type="sibTrans" cxnId="{C4A376C1-2B63-425B-A16A-702B5915BE54}">
      <dgm:prSet/>
      <dgm:spPr/>
      <dgm:t>
        <a:bodyPr/>
        <a:lstStyle/>
        <a:p>
          <a:endParaRPr lang="de-DE"/>
        </a:p>
      </dgm:t>
    </dgm:pt>
    <dgm:pt modelId="{6D03C815-400E-4D9A-9FB4-450EE8ADE8B9}">
      <dgm:prSet phldrT="[Text]"/>
      <dgm:spPr/>
      <dgm:t>
        <a:bodyPr/>
        <a:lstStyle/>
        <a:p>
          <a:r>
            <a:rPr lang="en-US" dirty="0"/>
            <a:t>Landing Outcome → y: 0 = Fail, 1 = Success</a:t>
          </a:r>
          <a:endParaRPr lang="de-DE" dirty="0"/>
        </a:p>
      </dgm:t>
    </dgm:pt>
    <dgm:pt modelId="{6659EEC8-D278-4768-A7CB-E959DAA8427D}" type="parTrans" cxnId="{03AA46E0-026A-4256-8613-C8E1C60750A9}">
      <dgm:prSet/>
      <dgm:spPr/>
      <dgm:t>
        <a:bodyPr/>
        <a:lstStyle/>
        <a:p>
          <a:endParaRPr lang="de-DE"/>
        </a:p>
      </dgm:t>
    </dgm:pt>
    <dgm:pt modelId="{A2B4A3B0-1B1E-45F2-994B-60F507E74F2E}" type="sibTrans" cxnId="{03AA46E0-026A-4256-8613-C8E1C60750A9}">
      <dgm:prSet/>
      <dgm:spPr/>
      <dgm:t>
        <a:bodyPr/>
        <a:lstStyle/>
        <a:p>
          <a:endParaRPr lang="de-DE"/>
        </a:p>
      </dgm:t>
    </dgm:pt>
    <dgm:pt modelId="{BA29D6DD-A96B-47FC-A8B0-33CD378B9C8C}">
      <dgm:prSet phldrT="[Text]"/>
      <dgm:spPr/>
      <dgm:t>
        <a:bodyPr/>
        <a:lstStyle/>
        <a:p>
          <a:r>
            <a:rPr lang="de-DE" dirty="0" err="1"/>
            <a:t>Categorical</a:t>
          </a:r>
          <a:r>
            <a:rPr lang="de-DE" dirty="0"/>
            <a:t> Encoding</a:t>
          </a:r>
        </a:p>
      </dgm:t>
    </dgm:pt>
    <dgm:pt modelId="{3C7720A5-17D1-4CCA-94B7-2B879C791E46}" type="parTrans" cxnId="{1801C22D-F15A-459F-9EC6-F276107165C4}">
      <dgm:prSet/>
      <dgm:spPr/>
      <dgm:t>
        <a:bodyPr/>
        <a:lstStyle/>
        <a:p>
          <a:endParaRPr lang="de-DE"/>
        </a:p>
      </dgm:t>
    </dgm:pt>
    <dgm:pt modelId="{27CC22E0-8231-4630-8798-B02571634E5C}" type="sibTrans" cxnId="{1801C22D-F15A-459F-9EC6-F276107165C4}">
      <dgm:prSet/>
      <dgm:spPr/>
      <dgm:t>
        <a:bodyPr/>
        <a:lstStyle/>
        <a:p>
          <a:endParaRPr lang="de-DE"/>
        </a:p>
      </dgm:t>
    </dgm:pt>
    <dgm:pt modelId="{4C89B0A9-5333-456F-9E5D-8E910C123981}">
      <dgm:prSet phldrT="[Text]"/>
      <dgm:spPr/>
      <dgm:t>
        <a:bodyPr/>
        <a:lstStyle/>
        <a:p>
          <a:r>
            <a:rPr lang="en-US" dirty="0"/>
            <a:t>Orbit</a:t>
          </a:r>
          <a:endParaRPr lang="de-DE" dirty="0"/>
        </a:p>
      </dgm:t>
    </dgm:pt>
    <dgm:pt modelId="{4EC26E1D-4634-4826-A385-27458DB5D04D}" type="parTrans" cxnId="{AA2F7D42-D44F-40C4-AB52-7C56311A0406}">
      <dgm:prSet/>
      <dgm:spPr/>
      <dgm:t>
        <a:bodyPr/>
        <a:lstStyle/>
        <a:p>
          <a:endParaRPr lang="de-DE"/>
        </a:p>
      </dgm:t>
    </dgm:pt>
    <dgm:pt modelId="{EEB61F4D-7A78-4662-BA20-7DA155412BDA}" type="sibTrans" cxnId="{AA2F7D42-D44F-40C4-AB52-7C56311A0406}">
      <dgm:prSet/>
      <dgm:spPr/>
      <dgm:t>
        <a:bodyPr/>
        <a:lstStyle/>
        <a:p>
          <a:endParaRPr lang="de-DE"/>
        </a:p>
      </dgm:t>
    </dgm:pt>
    <dgm:pt modelId="{97DA90EC-742E-46DD-B9F0-63C0E27DB309}">
      <dgm:prSet phldrT="[Text]"/>
      <dgm:spPr/>
      <dgm:t>
        <a:bodyPr/>
        <a:lstStyle/>
        <a:p>
          <a:r>
            <a:rPr lang="en-US" dirty="0"/>
            <a:t>Launch Site</a:t>
          </a:r>
          <a:endParaRPr lang="de-DE" dirty="0"/>
        </a:p>
      </dgm:t>
    </dgm:pt>
    <dgm:pt modelId="{28E62A9B-5E78-47DD-893D-F56B0CEEA59F}" type="parTrans" cxnId="{0B69DDBC-1B33-4565-A0C7-D3B40E494A2A}">
      <dgm:prSet/>
      <dgm:spPr/>
      <dgm:t>
        <a:bodyPr/>
        <a:lstStyle/>
        <a:p>
          <a:endParaRPr lang="de-DE"/>
        </a:p>
      </dgm:t>
    </dgm:pt>
    <dgm:pt modelId="{5A94E333-32DF-4401-891E-45D95F17D4ED}" type="sibTrans" cxnId="{0B69DDBC-1B33-4565-A0C7-D3B40E494A2A}">
      <dgm:prSet/>
      <dgm:spPr/>
      <dgm:t>
        <a:bodyPr/>
        <a:lstStyle/>
        <a:p>
          <a:endParaRPr lang="de-DE"/>
        </a:p>
      </dgm:t>
    </dgm:pt>
    <dgm:pt modelId="{D6E3A62D-7035-432F-BFAE-E5DBF730ED56}">
      <dgm:prSet phldrT="[Text]"/>
      <dgm:spPr/>
      <dgm:t>
        <a:bodyPr/>
        <a:lstStyle/>
        <a:p>
          <a:r>
            <a:rPr lang="en-US" dirty="0"/>
            <a:t>Landing Type</a:t>
          </a:r>
          <a:endParaRPr lang="de-DE" dirty="0"/>
        </a:p>
      </dgm:t>
    </dgm:pt>
    <dgm:pt modelId="{8AC4DBBF-F717-43CC-BE24-2508CBD3124D}" type="parTrans" cxnId="{90090391-3EFE-46B3-9277-EE232FF1B0BF}">
      <dgm:prSet/>
      <dgm:spPr/>
      <dgm:t>
        <a:bodyPr/>
        <a:lstStyle/>
        <a:p>
          <a:endParaRPr lang="de-DE"/>
        </a:p>
      </dgm:t>
    </dgm:pt>
    <dgm:pt modelId="{A735005B-926F-4170-8295-BBA864DBDF9F}" type="sibTrans" cxnId="{90090391-3EFE-46B3-9277-EE232FF1B0BF}">
      <dgm:prSet/>
      <dgm:spPr/>
      <dgm:t>
        <a:bodyPr/>
        <a:lstStyle/>
        <a:p>
          <a:endParaRPr lang="de-DE"/>
        </a:p>
      </dgm:t>
    </dgm:pt>
    <dgm:pt modelId="{2270A718-784B-40DE-A2AC-091D5F7F547F}">
      <dgm:prSet phldrT="[Text]"/>
      <dgm:spPr/>
      <dgm:t>
        <a:bodyPr/>
        <a:lstStyle/>
        <a:p>
          <a:r>
            <a:rPr lang="de-DE" dirty="0"/>
            <a:t>Final Clean Dataset</a:t>
          </a:r>
        </a:p>
      </dgm:t>
    </dgm:pt>
    <dgm:pt modelId="{87937299-21D5-4D2D-88E9-064E8639491D}" type="parTrans" cxnId="{23F1A160-B16E-4B75-8E41-2222E509B569}">
      <dgm:prSet/>
      <dgm:spPr/>
      <dgm:t>
        <a:bodyPr/>
        <a:lstStyle/>
        <a:p>
          <a:endParaRPr lang="de-DE"/>
        </a:p>
      </dgm:t>
    </dgm:pt>
    <dgm:pt modelId="{732973C3-4FAB-47FA-B664-8229F7EC77F6}" type="sibTrans" cxnId="{23F1A160-B16E-4B75-8E41-2222E509B569}">
      <dgm:prSet/>
      <dgm:spPr/>
      <dgm:t>
        <a:bodyPr/>
        <a:lstStyle/>
        <a:p>
          <a:endParaRPr lang="de-DE"/>
        </a:p>
      </dgm:t>
    </dgm:pt>
    <dgm:pt modelId="{8FE89059-3B4D-4EA6-B5E0-B926CDFF725B}">
      <dgm:prSet phldrT="[Text]"/>
      <dgm:spPr/>
      <dgm:t>
        <a:bodyPr/>
        <a:lstStyle/>
        <a:p>
          <a:r>
            <a:rPr lang="de-DE" dirty="0"/>
            <a:t>Ready </a:t>
          </a:r>
          <a:r>
            <a:rPr lang="de-DE" dirty="0" err="1"/>
            <a:t>for</a:t>
          </a:r>
          <a:r>
            <a:rPr lang="de-DE" dirty="0"/>
            <a:t> EDA &amp; Modeling</a:t>
          </a:r>
        </a:p>
      </dgm:t>
    </dgm:pt>
    <dgm:pt modelId="{4F3A5EBC-F702-4D15-B728-D27CC1B76461}" type="parTrans" cxnId="{7FE9219F-6A9E-480A-8E88-32B185561D08}">
      <dgm:prSet/>
      <dgm:spPr/>
      <dgm:t>
        <a:bodyPr/>
        <a:lstStyle/>
        <a:p>
          <a:endParaRPr lang="de-DE"/>
        </a:p>
      </dgm:t>
    </dgm:pt>
    <dgm:pt modelId="{0E9D3C23-569E-4BCF-8C10-3E15657DE1AF}" type="sibTrans" cxnId="{7FE9219F-6A9E-480A-8E88-32B185561D08}">
      <dgm:prSet/>
      <dgm:spPr/>
      <dgm:t>
        <a:bodyPr/>
        <a:lstStyle/>
        <a:p>
          <a:endParaRPr lang="de-DE"/>
        </a:p>
      </dgm:t>
    </dgm:pt>
    <dgm:pt modelId="{A77F1CA4-C732-40B1-B687-00FC535B1AA5}" type="pres">
      <dgm:prSet presAssocID="{6B84E9D1-BBD0-4E79-A8B6-FFF856E9E5E3}" presName="linearFlow" presStyleCnt="0">
        <dgm:presLayoutVars>
          <dgm:dir/>
          <dgm:animLvl val="lvl"/>
          <dgm:resizeHandles val="exact"/>
        </dgm:presLayoutVars>
      </dgm:prSet>
      <dgm:spPr/>
    </dgm:pt>
    <dgm:pt modelId="{D9537C61-330B-404A-A602-C5070C550CEE}" type="pres">
      <dgm:prSet presAssocID="{40C4A13D-7D9E-43D4-AAE5-16EF8DF00679}" presName="composite" presStyleCnt="0"/>
      <dgm:spPr/>
    </dgm:pt>
    <dgm:pt modelId="{B4CAC738-BD72-4B87-97E8-36FE42DE2B38}" type="pres">
      <dgm:prSet presAssocID="{40C4A13D-7D9E-43D4-AAE5-16EF8DF00679}" presName="parTx" presStyleLbl="node1" presStyleIdx="0" presStyleCnt="6">
        <dgm:presLayoutVars>
          <dgm:chMax val="0"/>
          <dgm:chPref val="0"/>
          <dgm:bulletEnabled val="1"/>
        </dgm:presLayoutVars>
      </dgm:prSet>
      <dgm:spPr/>
    </dgm:pt>
    <dgm:pt modelId="{3A0C5866-ED97-4151-868C-3ABF58CAFE0B}" type="pres">
      <dgm:prSet presAssocID="{40C4A13D-7D9E-43D4-AAE5-16EF8DF00679}" presName="parSh" presStyleLbl="node1" presStyleIdx="0" presStyleCnt="6"/>
      <dgm:spPr/>
    </dgm:pt>
    <dgm:pt modelId="{6422BBA7-5156-4BD0-B664-66A65423A97D}" type="pres">
      <dgm:prSet presAssocID="{40C4A13D-7D9E-43D4-AAE5-16EF8DF00679}" presName="desTx" presStyleLbl="fgAcc1" presStyleIdx="0" presStyleCnt="6">
        <dgm:presLayoutVars>
          <dgm:bulletEnabled val="1"/>
        </dgm:presLayoutVars>
      </dgm:prSet>
      <dgm:spPr/>
    </dgm:pt>
    <dgm:pt modelId="{AFFE149B-5B95-4153-98B1-7E31B77958F3}" type="pres">
      <dgm:prSet presAssocID="{6B592762-9D38-4F3B-84C0-843C571DB419}" presName="sibTrans" presStyleLbl="sibTrans2D1" presStyleIdx="0" presStyleCnt="5"/>
      <dgm:spPr/>
    </dgm:pt>
    <dgm:pt modelId="{96CD5A61-5170-4C79-89C1-2AD831A8FE88}" type="pres">
      <dgm:prSet presAssocID="{6B592762-9D38-4F3B-84C0-843C571DB419}" presName="connTx" presStyleLbl="sibTrans2D1" presStyleIdx="0" presStyleCnt="5"/>
      <dgm:spPr/>
    </dgm:pt>
    <dgm:pt modelId="{68031BAD-30A8-4BCD-9590-B78F6F364602}" type="pres">
      <dgm:prSet presAssocID="{1F063950-107E-4047-908C-B3F156FCBBDE}" presName="composite" presStyleCnt="0"/>
      <dgm:spPr/>
    </dgm:pt>
    <dgm:pt modelId="{7DDB8873-16E2-4A04-B20C-0A44971FBB2D}" type="pres">
      <dgm:prSet presAssocID="{1F063950-107E-4047-908C-B3F156FCBBDE}" presName="parTx" presStyleLbl="node1" presStyleIdx="0" presStyleCnt="6">
        <dgm:presLayoutVars>
          <dgm:chMax val="0"/>
          <dgm:chPref val="0"/>
          <dgm:bulletEnabled val="1"/>
        </dgm:presLayoutVars>
      </dgm:prSet>
      <dgm:spPr/>
    </dgm:pt>
    <dgm:pt modelId="{02FD8F91-6A85-44E5-A35F-A4900165D1DF}" type="pres">
      <dgm:prSet presAssocID="{1F063950-107E-4047-908C-B3F156FCBBDE}" presName="parSh" presStyleLbl="node1" presStyleIdx="1" presStyleCnt="6"/>
      <dgm:spPr/>
    </dgm:pt>
    <dgm:pt modelId="{04DFEDB7-39B6-4ACB-9AFD-4E3730E40BFE}" type="pres">
      <dgm:prSet presAssocID="{1F063950-107E-4047-908C-B3F156FCBBDE}" presName="desTx" presStyleLbl="fgAcc1" presStyleIdx="1" presStyleCnt="6">
        <dgm:presLayoutVars>
          <dgm:bulletEnabled val="1"/>
        </dgm:presLayoutVars>
      </dgm:prSet>
      <dgm:spPr/>
    </dgm:pt>
    <dgm:pt modelId="{CE071388-FFE0-459A-BAE5-B19C65BB20DC}" type="pres">
      <dgm:prSet presAssocID="{B76FB429-2D05-4870-9483-675ED64986BF}" presName="sibTrans" presStyleLbl="sibTrans2D1" presStyleIdx="1" presStyleCnt="5"/>
      <dgm:spPr/>
    </dgm:pt>
    <dgm:pt modelId="{FEC0927B-DB55-4C75-AED5-4DE9A3AF0F0E}" type="pres">
      <dgm:prSet presAssocID="{B76FB429-2D05-4870-9483-675ED64986BF}" presName="connTx" presStyleLbl="sibTrans2D1" presStyleIdx="1" presStyleCnt="5"/>
      <dgm:spPr/>
    </dgm:pt>
    <dgm:pt modelId="{46295DFA-CF0B-45C1-895D-A266A73EBB7D}" type="pres">
      <dgm:prSet presAssocID="{4151616D-13D0-41DF-85FF-EE1BB01DA8D1}" presName="composite" presStyleCnt="0"/>
      <dgm:spPr/>
    </dgm:pt>
    <dgm:pt modelId="{A9FE33F6-EE68-4423-93C9-8CBDFF691335}" type="pres">
      <dgm:prSet presAssocID="{4151616D-13D0-41DF-85FF-EE1BB01DA8D1}" presName="parTx" presStyleLbl="node1" presStyleIdx="1" presStyleCnt="6">
        <dgm:presLayoutVars>
          <dgm:chMax val="0"/>
          <dgm:chPref val="0"/>
          <dgm:bulletEnabled val="1"/>
        </dgm:presLayoutVars>
      </dgm:prSet>
      <dgm:spPr/>
    </dgm:pt>
    <dgm:pt modelId="{1D8ABAC5-C965-4086-9D9E-BA249F70DDEF}" type="pres">
      <dgm:prSet presAssocID="{4151616D-13D0-41DF-85FF-EE1BB01DA8D1}" presName="parSh" presStyleLbl="node1" presStyleIdx="2" presStyleCnt="6"/>
      <dgm:spPr/>
    </dgm:pt>
    <dgm:pt modelId="{664C8FBD-BF90-4922-B2D7-D8C0F47E8C28}" type="pres">
      <dgm:prSet presAssocID="{4151616D-13D0-41DF-85FF-EE1BB01DA8D1}" presName="desTx" presStyleLbl="fgAcc1" presStyleIdx="2" presStyleCnt="6">
        <dgm:presLayoutVars>
          <dgm:bulletEnabled val="1"/>
        </dgm:presLayoutVars>
      </dgm:prSet>
      <dgm:spPr/>
    </dgm:pt>
    <dgm:pt modelId="{73D9E9F6-2E74-4093-BDE6-B3E8E62ED0F9}" type="pres">
      <dgm:prSet presAssocID="{CACAFE55-81CF-4314-89B8-B69FDB6F42B1}" presName="sibTrans" presStyleLbl="sibTrans2D1" presStyleIdx="2" presStyleCnt="5"/>
      <dgm:spPr/>
    </dgm:pt>
    <dgm:pt modelId="{E603E385-8FFA-487C-9B22-4C8DF2596145}" type="pres">
      <dgm:prSet presAssocID="{CACAFE55-81CF-4314-89B8-B69FDB6F42B1}" presName="connTx" presStyleLbl="sibTrans2D1" presStyleIdx="2" presStyleCnt="5"/>
      <dgm:spPr/>
    </dgm:pt>
    <dgm:pt modelId="{B33CDEC6-6A84-4BB1-B157-D53F4356D9B0}" type="pres">
      <dgm:prSet presAssocID="{10534317-CAF1-48F0-BB30-A8504A90DD34}" presName="composite" presStyleCnt="0"/>
      <dgm:spPr/>
    </dgm:pt>
    <dgm:pt modelId="{BBA8E8F0-1E75-4B9A-97E3-F73A40B0A106}" type="pres">
      <dgm:prSet presAssocID="{10534317-CAF1-48F0-BB30-A8504A90DD34}" presName="parTx" presStyleLbl="node1" presStyleIdx="2" presStyleCnt="6">
        <dgm:presLayoutVars>
          <dgm:chMax val="0"/>
          <dgm:chPref val="0"/>
          <dgm:bulletEnabled val="1"/>
        </dgm:presLayoutVars>
      </dgm:prSet>
      <dgm:spPr/>
    </dgm:pt>
    <dgm:pt modelId="{474CE2E3-D459-47AC-B93A-A3B08F55DFA1}" type="pres">
      <dgm:prSet presAssocID="{10534317-CAF1-48F0-BB30-A8504A90DD34}" presName="parSh" presStyleLbl="node1" presStyleIdx="3" presStyleCnt="6"/>
      <dgm:spPr/>
    </dgm:pt>
    <dgm:pt modelId="{3B5F94BA-C961-473F-8F56-AFE2685C675C}" type="pres">
      <dgm:prSet presAssocID="{10534317-CAF1-48F0-BB30-A8504A90DD34}" presName="desTx" presStyleLbl="fgAcc1" presStyleIdx="3" presStyleCnt="6">
        <dgm:presLayoutVars>
          <dgm:bulletEnabled val="1"/>
        </dgm:presLayoutVars>
      </dgm:prSet>
      <dgm:spPr/>
    </dgm:pt>
    <dgm:pt modelId="{6EF464A9-609B-4E74-9105-910FB13A3042}" type="pres">
      <dgm:prSet presAssocID="{136D9147-6B55-40A6-8589-C764CF7424F2}" presName="sibTrans" presStyleLbl="sibTrans2D1" presStyleIdx="3" presStyleCnt="5"/>
      <dgm:spPr/>
    </dgm:pt>
    <dgm:pt modelId="{43F97756-0E08-43E5-A9BE-DEBA6463C4D6}" type="pres">
      <dgm:prSet presAssocID="{136D9147-6B55-40A6-8589-C764CF7424F2}" presName="connTx" presStyleLbl="sibTrans2D1" presStyleIdx="3" presStyleCnt="5"/>
      <dgm:spPr/>
    </dgm:pt>
    <dgm:pt modelId="{3FC5589E-2C2E-4B65-B11D-F5EEEF810B09}" type="pres">
      <dgm:prSet presAssocID="{BA29D6DD-A96B-47FC-A8B0-33CD378B9C8C}" presName="composite" presStyleCnt="0"/>
      <dgm:spPr/>
    </dgm:pt>
    <dgm:pt modelId="{44FE6D6A-B5A7-4C10-A2E1-45E00D0B4DD1}" type="pres">
      <dgm:prSet presAssocID="{BA29D6DD-A96B-47FC-A8B0-33CD378B9C8C}" presName="parTx" presStyleLbl="node1" presStyleIdx="3" presStyleCnt="6">
        <dgm:presLayoutVars>
          <dgm:chMax val="0"/>
          <dgm:chPref val="0"/>
          <dgm:bulletEnabled val="1"/>
        </dgm:presLayoutVars>
      </dgm:prSet>
      <dgm:spPr/>
    </dgm:pt>
    <dgm:pt modelId="{8846C75F-5B76-495E-BCB4-24477695D4C9}" type="pres">
      <dgm:prSet presAssocID="{BA29D6DD-A96B-47FC-A8B0-33CD378B9C8C}" presName="parSh" presStyleLbl="node1" presStyleIdx="4" presStyleCnt="6"/>
      <dgm:spPr/>
    </dgm:pt>
    <dgm:pt modelId="{DEC308C4-CCF2-45A8-97BC-94F4BF80FA07}" type="pres">
      <dgm:prSet presAssocID="{BA29D6DD-A96B-47FC-A8B0-33CD378B9C8C}" presName="desTx" presStyleLbl="fgAcc1" presStyleIdx="4" presStyleCnt="6">
        <dgm:presLayoutVars>
          <dgm:bulletEnabled val="1"/>
        </dgm:presLayoutVars>
      </dgm:prSet>
      <dgm:spPr/>
    </dgm:pt>
    <dgm:pt modelId="{CC16102E-8377-498F-8A0E-E525C71E482D}" type="pres">
      <dgm:prSet presAssocID="{27CC22E0-8231-4630-8798-B02571634E5C}" presName="sibTrans" presStyleLbl="sibTrans2D1" presStyleIdx="4" presStyleCnt="5"/>
      <dgm:spPr/>
    </dgm:pt>
    <dgm:pt modelId="{19795428-410D-41C1-A401-7F9194B0A3B3}" type="pres">
      <dgm:prSet presAssocID="{27CC22E0-8231-4630-8798-B02571634E5C}" presName="connTx" presStyleLbl="sibTrans2D1" presStyleIdx="4" presStyleCnt="5"/>
      <dgm:spPr/>
    </dgm:pt>
    <dgm:pt modelId="{35B056D4-3626-49D9-A936-55C75D527AEB}" type="pres">
      <dgm:prSet presAssocID="{2270A718-784B-40DE-A2AC-091D5F7F547F}" presName="composite" presStyleCnt="0"/>
      <dgm:spPr/>
    </dgm:pt>
    <dgm:pt modelId="{1012F6BB-8C3E-407D-A742-276D43F08151}" type="pres">
      <dgm:prSet presAssocID="{2270A718-784B-40DE-A2AC-091D5F7F547F}" presName="parTx" presStyleLbl="node1" presStyleIdx="4" presStyleCnt="6">
        <dgm:presLayoutVars>
          <dgm:chMax val="0"/>
          <dgm:chPref val="0"/>
          <dgm:bulletEnabled val="1"/>
        </dgm:presLayoutVars>
      </dgm:prSet>
      <dgm:spPr/>
    </dgm:pt>
    <dgm:pt modelId="{163013A6-2C01-4BEF-90B2-1F420D0D7DAA}" type="pres">
      <dgm:prSet presAssocID="{2270A718-784B-40DE-A2AC-091D5F7F547F}" presName="parSh" presStyleLbl="node1" presStyleIdx="5" presStyleCnt="6"/>
      <dgm:spPr/>
    </dgm:pt>
    <dgm:pt modelId="{3445E151-ABF1-4441-9335-1EE1E7C55095}" type="pres">
      <dgm:prSet presAssocID="{2270A718-784B-40DE-A2AC-091D5F7F547F}" presName="desTx" presStyleLbl="fgAcc1" presStyleIdx="5" presStyleCnt="6">
        <dgm:presLayoutVars>
          <dgm:bulletEnabled val="1"/>
        </dgm:presLayoutVars>
      </dgm:prSet>
      <dgm:spPr/>
    </dgm:pt>
  </dgm:ptLst>
  <dgm:cxnLst>
    <dgm:cxn modelId="{BA311306-FC33-450C-8487-CCB1F3E0242C}" type="presOf" srcId="{136D9147-6B55-40A6-8589-C764CF7424F2}" destId="{43F97756-0E08-43E5-A9BE-DEBA6463C4D6}" srcOrd="1" destOrd="0" presId="urn:microsoft.com/office/officeart/2005/8/layout/process3"/>
    <dgm:cxn modelId="{B3D04E07-5FE2-4BAA-A5C8-7D6359F9A723}" type="presOf" srcId="{4151616D-13D0-41DF-85FF-EE1BB01DA8D1}" destId="{A9FE33F6-EE68-4423-93C9-8CBDFF691335}" srcOrd="0" destOrd="0" presId="urn:microsoft.com/office/officeart/2005/8/layout/process3"/>
    <dgm:cxn modelId="{C4DB6D0C-75A6-4D65-A50E-9D805DF37C5D}" srcId="{6B84E9D1-BBD0-4E79-A8B6-FFF856E9E5E3}" destId="{4151616D-13D0-41DF-85FF-EE1BB01DA8D1}" srcOrd="2" destOrd="0" parTransId="{30C8D38F-98C9-46FE-B346-9EC3135B997B}" sibTransId="{CACAFE55-81CF-4314-89B8-B69FDB6F42B1}"/>
    <dgm:cxn modelId="{F58BD10D-4D76-41FB-9AA5-DE1F77E3E892}" type="presOf" srcId="{CACAFE55-81CF-4314-89B8-B69FDB6F42B1}" destId="{E603E385-8FFA-487C-9B22-4C8DF2596145}" srcOrd="1" destOrd="0" presId="urn:microsoft.com/office/officeart/2005/8/layout/process3"/>
    <dgm:cxn modelId="{DC15300F-47C8-4680-B5C5-9794D4528D3A}" type="presOf" srcId="{40C4A13D-7D9E-43D4-AAE5-16EF8DF00679}" destId="{3A0C5866-ED97-4151-868C-3ABF58CAFE0B}" srcOrd="1" destOrd="0" presId="urn:microsoft.com/office/officeart/2005/8/layout/process3"/>
    <dgm:cxn modelId="{1A5A671D-764B-4A05-9A2B-7E1934326292}" type="presOf" srcId="{6B592762-9D38-4F3B-84C0-843C571DB419}" destId="{96CD5A61-5170-4C79-89C1-2AD831A8FE88}" srcOrd="1" destOrd="0" presId="urn:microsoft.com/office/officeart/2005/8/layout/process3"/>
    <dgm:cxn modelId="{F3D33221-BAA4-4533-BEBE-D0A05D6A1247}" srcId="{1F063950-107E-4047-908C-B3F156FCBBDE}" destId="{02ACC660-98E7-49C7-BE9D-C72712F839FE}" srcOrd="2" destOrd="0" parTransId="{6D3DC7DD-1AF7-4BC4-BCA9-AD7A786B1FEA}" sibTransId="{B6D1F3FD-3E95-42BD-B9B3-0A34DC620417}"/>
    <dgm:cxn modelId="{2D485322-BAAA-4E28-9568-C13193F239E7}" srcId="{1F063950-107E-4047-908C-B3F156FCBBDE}" destId="{E7142E8C-46FF-4955-8316-8F13F41B4E4C}" srcOrd="1" destOrd="0" parTransId="{FB95C9CA-D6F9-4E0D-A00D-FCAF39C488E2}" sibTransId="{9636BB5B-5F38-41ED-ADFA-3BE4FC25C44E}"/>
    <dgm:cxn modelId="{DC8EF623-35EB-43B4-A2E3-2944435BF745}" srcId="{1F063950-107E-4047-908C-B3F156FCBBDE}" destId="{E2001015-2C9E-4E4A-A6CF-BC2444558664}" srcOrd="0" destOrd="0" parTransId="{E64AFDA5-D7C3-4D9F-B4F9-873288ACA9B3}" sibTransId="{14D2AF2D-B61D-4453-8510-E224349C41BA}"/>
    <dgm:cxn modelId="{3254C62C-102B-4565-8454-BDB02D8EC309}" type="presOf" srcId="{40C4A13D-7D9E-43D4-AAE5-16EF8DF00679}" destId="{B4CAC738-BD72-4B87-97E8-36FE42DE2B38}" srcOrd="0" destOrd="0" presId="urn:microsoft.com/office/officeart/2005/8/layout/process3"/>
    <dgm:cxn modelId="{1801C22D-F15A-459F-9EC6-F276107165C4}" srcId="{6B84E9D1-BBD0-4E79-A8B6-FFF856E9E5E3}" destId="{BA29D6DD-A96B-47FC-A8B0-33CD378B9C8C}" srcOrd="4" destOrd="0" parTransId="{3C7720A5-17D1-4CCA-94B7-2B879C791E46}" sibTransId="{27CC22E0-8231-4630-8798-B02571634E5C}"/>
    <dgm:cxn modelId="{DD31F331-E6ED-4506-B040-AE2F0B9F6A4B}" type="presOf" srcId="{4C89B0A9-5333-456F-9E5D-8E910C123981}" destId="{DEC308C4-CCF2-45A8-97BC-94F4BF80FA07}" srcOrd="0" destOrd="0" presId="urn:microsoft.com/office/officeart/2005/8/layout/process3"/>
    <dgm:cxn modelId="{2FC1CF37-E8FC-4C90-B052-DDE5F8A4A7C3}" type="presOf" srcId="{6D03C815-400E-4D9A-9FB4-450EE8ADE8B9}" destId="{3B5F94BA-C961-473F-8F56-AFE2685C675C}" srcOrd="0" destOrd="0" presId="urn:microsoft.com/office/officeart/2005/8/layout/process3"/>
    <dgm:cxn modelId="{B6F86A3F-44C9-4B17-B7C6-F63BB3A5719E}" type="presOf" srcId="{BA29D6DD-A96B-47FC-A8B0-33CD378B9C8C}" destId="{8846C75F-5B76-495E-BCB4-24477695D4C9}" srcOrd="1" destOrd="0" presId="urn:microsoft.com/office/officeart/2005/8/layout/process3"/>
    <dgm:cxn modelId="{23F1A160-B16E-4B75-8E41-2222E509B569}" srcId="{6B84E9D1-BBD0-4E79-A8B6-FFF856E9E5E3}" destId="{2270A718-784B-40DE-A2AC-091D5F7F547F}" srcOrd="5" destOrd="0" parTransId="{87937299-21D5-4D2D-88E9-064E8639491D}" sibTransId="{732973C3-4FAB-47FA-B664-8229F7EC77F6}"/>
    <dgm:cxn modelId="{AA2F7D42-D44F-40C4-AB52-7C56311A0406}" srcId="{BA29D6DD-A96B-47FC-A8B0-33CD378B9C8C}" destId="{4C89B0A9-5333-456F-9E5D-8E910C123981}" srcOrd="0" destOrd="0" parTransId="{4EC26E1D-4634-4826-A385-27458DB5D04D}" sibTransId="{EEB61F4D-7A78-4662-BA20-7DA155412BDA}"/>
    <dgm:cxn modelId="{47049A63-CFA9-492F-A2EE-271BE0DA37AC}" type="presOf" srcId="{10534317-CAF1-48F0-BB30-A8504A90DD34}" destId="{BBA8E8F0-1E75-4B9A-97E3-F73A40B0A106}" srcOrd="0" destOrd="0" presId="urn:microsoft.com/office/officeart/2005/8/layout/process3"/>
    <dgm:cxn modelId="{75B8FA63-E994-4023-B308-DD9F9A26C2B9}" srcId="{6B84E9D1-BBD0-4E79-A8B6-FFF856E9E5E3}" destId="{40C4A13D-7D9E-43D4-AAE5-16EF8DF00679}" srcOrd="0" destOrd="0" parTransId="{DF154D83-A714-4AA5-B9D9-5F823DCABD0C}" sibTransId="{6B592762-9D38-4F3B-84C0-843C571DB419}"/>
    <dgm:cxn modelId="{3A163269-B303-4AC8-AF59-2A4A1EBC669F}" type="presOf" srcId="{BA29D6DD-A96B-47FC-A8B0-33CD378B9C8C}" destId="{44FE6D6A-B5A7-4C10-A2E1-45E00D0B4DD1}" srcOrd="0" destOrd="0" presId="urn:microsoft.com/office/officeart/2005/8/layout/process3"/>
    <dgm:cxn modelId="{E2F0D269-EE90-4DC3-A55E-4F4B8DBA51EF}" type="presOf" srcId="{4151616D-13D0-41DF-85FF-EE1BB01DA8D1}" destId="{1D8ABAC5-C965-4086-9D9E-BA249F70DDEF}" srcOrd="1" destOrd="0" presId="urn:microsoft.com/office/officeart/2005/8/layout/process3"/>
    <dgm:cxn modelId="{2781996C-F8EF-472C-A17B-55278E1DFE18}" srcId="{4151616D-13D0-41DF-85FF-EE1BB01DA8D1}" destId="{BD33F0C6-04E6-4E29-9DD2-53BE257A84B9}" srcOrd="1" destOrd="0" parTransId="{4BC07167-BDCF-4489-B071-93BE2ED97209}" sibTransId="{B6D09DED-D34A-4329-92A0-3124A79E38C8}"/>
    <dgm:cxn modelId="{601D2854-51DC-46FF-9F3D-8B0D61715B84}" type="presOf" srcId="{B76FB429-2D05-4870-9483-675ED64986BF}" destId="{CE071388-FFE0-459A-BAE5-B19C65BB20DC}" srcOrd="0" destOrd="0" presId="urn:microsoft.com/office/officeart/2005/8/layout/process3"/>
    <dgm:cxn modelId="{D8F57754-1DE5-48F4-BE5E-0DB6B2F0BE04}" type="presOf" srcId="{CACAFE55-81CF-4314-89B8-B69FDB6F42B1}" destId="{73D9E9F6-2E74-4093-BDE6-B3E8E62ED0F9}" srcOrd="0" destOrd="0" presId="urn:microsoft.com/office/officeart/2005/8/layout/process3"/>
    <dgm:cxn modelId="{A4E69F78-1C2C-45B3-9E1A-4AC6EA775BA1}" type="presOf" srcId="{E023F373-13EA-4225-9B5E-37E7AC2CECBF}" destId="{04DFEDB7-39B6-4ACB-9AFD-4E3730E40BFE}" srcOrd="0" destOrd="4" presId="urn:microsoft.com/office/officeart/2005/8/layout/process3"/>
    <dgm:cxn modelId="{1BE8EC59-3926-4F88-827A-9200793FB54D}" srcId="{6B84E9D1-BBD0-4E79-A8B6-FFF856E9E5E3}" destId="{1F063950-107E-4047-908C-B3F156FCBBDE}" srcOrd="1" destOrd="0" parTransId="{6EF787D4-8046-4978-B8F1-E955B5022A90}" sibTransId="{B76FB429-2D05-4870-9483-675ED64986BF}"/>
    <dgm:cxn modelId="{ED1C797E-4364-468E-BFFF-64861E7A8189}" srcId="{1F063950-107E-4047-908C-B3F156FCBBDE}" destId="{3913BF26-5B6A-4A53-BAC4-E5C49EB1C744}" srcOrd="5" destOrd="0" parTransId="{4807D8BC-925A-4D72-94A6-A4F0839A0A09}" sibTransId="{045A9489-D571-4E8C-A96A-1F71F28CDC64}"/>
    <dgm:cxn modelId="{F375907E-CA69-441A-B94C-51061CD4784C}" type="presOf" srcId="{3913BF26-5B6A-4A53-BAC4-E5C49EB1C744}" destId="{04DFEDB7-39B6-4ACB-9AFD-4E3730E40BFE}" srcOrd="0" destOrd="5" presId="urn:microsoft.com/office/officeart/2005/8/layout/process3"/>
    <dgm:cxn modelId="{D572ED7E-9E9A-4738-91D3-F452EBE99AD5}" type="presOf" srcId="{8FE89059-3B4D-4EA6-B5E0-B926CDFF725B}" destId="{3445E151-ABF1-4441-9335-1EE1E7C55095}" srcOrd="0" destOrd="0" presId="urn:microsoft.com/office/officeart/2005/8/layout/process3"/>
    <dgm:cxn modelId="{DDECE681-1D88-45EC-807A-B5123C02759F}" type="presOf" srcId="{E7142E8C-46FF-4955-8316-8F13F41B4E4C}" destId="{04DFEDB7-39B6-4ACB-9AFD-4E3730E40BFE}" srcOrd="0" destOrd="1" presId="urn:microsoft.com/office/officeart/2005/8/layout/process3"/>
    <dgm:cxn modelId="{EB980C83-DBD7-461A-9ECB-41C83072E362}" type="presOf" srcId="{10534317-CAF1-48F0-BB30-A8504A90DD34}" destId="{474CE2E3-D459-47AC-B93A-A3B08F55DFA1}" srcOrd="1" destOrd="0" presId="urn:microsoft.com/office/officeart/2005/8/layout/process3"/>
    <dgm:cxn modelId="{E3F1CC83-A61E-4300-9BC1-542EED45ED56}" type="presOf" srcId="{27CC22E0-8231-4630-8798-B02571634E5C}" destId="{19795428-410D-41C1-A401-7F9194B0A3B3}" srcOrd="1" destOrd="0" presId="urn:microsoft.com/office/officeart/2005/8/layout/process3"/>
    <dgm:cxn modelId="{362C2D90-887F-4923-B068-8B97A1D1DCB6}" type="presOf" srcId="{136D9147-6B55-40A6-8589-C764CF7424F2}" destId="{6EF464A9-609B-4E74-9105-910FB13A3042}" srcOrd="0" destOrd="0" presId="urn:microsoft.com/office/officeart/2005/8/layout/process3"/>
    <dgm:cxn modelId="{4C35AB90-2C85-40E4-8895-B9CDD2E8D8C4}" type="presOf" srcId="{6B592762-9D38-4F3B-84C0-843C571DB419}" destId="{AFFE149B-5B95-4153-98B1-7E31B77958F3}" srcOrd="0" destOrd="0" presId="urn:microsoft.com/office/officeart/2005/8/layout/process3"/>
    <dgm:cxn modelId="{90090391-3EFE-46B3-9277-EE232FF1B0BF}" srcId="{BA29D6DD-A96B-47FC-A8B0-33CD378B9C8C}" destId="{D6E3A62D-7035-432F-BFAE-E5DBF730ED56}" srcOrd="2" destOrd="0" parTransId="{8AC4DBBF-F717-43CC-BE24-2508CBD3124D}" sibTransId="{A735005B-926F-4170-8295-BBA864DBDF9F}"/>
    <dgm:cxn modelId="{21AEFE95-9461-484B-90E1-483E3B1BED27}" srcId="{4151616D-13D0-41DF-85FF-EE1BB01DA8D1}" destId="{7E3AC342-F7B6-452E-ACC5-6824F1B8BBDF}" srcOrd="0" destOrd="0" parTransId="{39A66B75-DFE0-41CB-AC14-84AEBF103CF1}" sibTransId="{0BE59FD9-12E7-4A28-8F75-042F8926B3AB}"/>
    <dgm:cxn modelId="{7FE9219F-6A9E-480A-8E88-32B185561D08}" srcId="{2270A718-784B-40DE-A2AC-091D5F7F547F}" destId="{8FE89059-3B4D-4EA6-B5E0-B926CDFF725B}" srcOrd="0" destOrd="0" parTransId="{4F3A5EBC-F702-4D15-B728-D27CC1B76461}" sibTransId="{0E9D3C23-569E-4BCF-8C10-3E15657DE1AF}"/>
    <dgm:cxn modelId="{644991A7-4D42-4743-B0E3-5B520AABAB9A}" type="presOf" srcId="{97DA90EC-742E-46DD-B9F0-63C0E27DB309}" destId="{DEC308C4-CCF2-45A8-97BC-94F4BF80FA07}" srcOrd="0" destOrd="1" presId="urn:microsoft.com/office/officeart/2005/8/layout/process3"/>
    <dgm:cxn modelId="{6CC39DB3-64BA-40DE-8FD1-97975171C7B9}" type="presOf" srcId="{B76FB429-2D05-4870-9483-675ED64986BF}" destId="{FEC0927B-DB55-4C75-AED5-4DE9A3AF0F0E}" srcOrd="1" destOrd="0" presId="urn:microsoft.com/office/officeart/2005/8/layout/process3"/>
    <dgm:cxn modelId="{723664B8-15BF-4580-B9B3-73A5CD2D4A2D}" type="presOf" srcId="{1F063950-107E-4047-908C-B3F156FCBBDE}" destId="{7DDB8873-16E2-4A04-B20C-0A44971FBB2D}" srcOrd="0" destOrd="0" presId="urn:microsoft.com/office/officeart/2005/8/layout/process3"/>
    <dgm:cxn modelId="{5BE25DBC-3760-4EC4-BAD4-4D5999550208}" type="presOf" srcId="{7E3AC342-F7B6-452E-ACC5-6824F1B8BBDF}" destId="{664C8FBD-BF90-4922-B2D7-D8C0F47E8C28}" srcOrd="0" destOrd="0" presId="urn:microsoft.com/office/officeart/2005/8/layout/process3"/>
    <dgm:cxn modelId="{0B69DDBC-1B33-4565-A0C7-D3B40E494A2A}" srcId="{BA29D6DD-A96B-47FC-A8B0-33CD378B9C8C}" destId="{97DA90EC-742E-46DD-B9F0-63C0E27DB309}" srcOrd="1" destOrd="0" parTransId="{28E62A9B-5E78-47DD-893D-F56B0CEEA59F}" sibTransId="{5A94E333-32DF-4401-891E-45D95F17D4ED}"/>
    <dgm:cxn modelId="{2145CDC0-655B-463B-BB92-CB21B5DE1C06}" type="presOf" srcId="{D6E3A62D-7035-432F-BFAE-E5DBF730ED56}" destId="{DEC308C4-CCF2-45A8-97BC-94F4BF80FA07}" srcOrd="0" destOrd="2" presId="urn:microsoft.com/office/officeart/2005/8/layout/process3"/>
    <dgm:cxn modelId="{C4A376C1-2B63-425B-A16A-702B5915BE54}" srcId="{6B84E9D1-BBD0-4E79-A8B6-FFF856E9E5E3}" destId="{10534317-CAF1-48F0-BB30-A8504A90DD34}" srcOrd="3" destOrd="0" parTransId="{60ADC6C5-38BC-4E32-81BB-FFDE64503D17}" sibTransId="{136D9147-6B55-40A6-8589-C764CF7424F2}"/>
    <dgm:cxn modelId="{52F70FD6-5E55-429A-8063-9EFB7AE4778A}" srcId="{1F063950-107E-4047-908C-B3F156FCBBDE}" destId="{E023F373-13EA-4225-9B5E-37E7AC2CECBF}" srcOrd="4" destOrd="0" parTransId="{A46616FA-B1EE-4BA9-8607-331B7637AF33}" sibTransId="{954A8672-4E89-4EAE-BFD6-315F38BEBC8B}"/>
    <dgm:cxn modelId="{A5D5A1D8-DFE7-4F84-A52F-70B7ABFD462A}" type="presOf" srcId="{1F063950-107E-4047-908C-B3F156FCBBDE}" destId="{02FD8F91-6A85-44E5-A35F-A4900165D1DF}" srcOrd="1" destOrd="0" presId="urn:microsoft.com/office/officeart/2005/8/layout/process3"/>
    <dgm:cxn modelId="{2853B1DA-37D1-4DDD-8A7A-7E8E770DD6EC}" type="presOf" srcId="{6B84E9D1-BBD0-4E79-A8B6-FFF856E9E5E3}" destId="{A77F1CA4-C732-40B1-B687-00FC535B1AA5}" srcOrd="0" destOrd="0" presId="urn:microsoft.com/office/officeart/2005/8/layout/process3"/>
    <dgm:cxn modelId="{92E8ABDB-27E4-4B0A-BB3E-D5D7C480A891}" type="presOf" srcId="{02ACC660-98E7-49C7-BE9D-C72712F839FE}" destId="{04DFEDB7-39B6-4ACB-9AFD-4E3730E40BFE}" srcOrd="0" destOrd="2" presId="urn:microsoft.com/office/officeart/2005/8/layout/process3"/>
    <dgm:cxn modelId="{03AA46E0-026A-4256-8613-C8E1C60750A9}" srcId="{10534317-CAF1-48F0-BB30-A8504A90DD34}" destId="{6D03C815-400E-4D9A-9FB4-450EE8ADE8B9}" srcOrd="0" destOrd="0" parTransId="{6659EEC8-D278-4768-A7CB-E959DAA8427D}" sibTransId="{A2B4A3B0-1B1E-45F2-994B-60F507E74F2E}"/>
    <dgm:cxn modelId="{394B8FE2-E33E-40CA-A149-8F9AF697937D}" srcId="{1F063950-107E-4047-908C-B3F156FCBBDE}" destId="{A2C24B2B-A71C-41E2-A0C6-DB682CDEE8A2}" srcOrd="3" destOrd="0" parTransId="{497555E2-1E50-4C4D-9000-8D621FA42050}" sibTransId="{C077B60D-7BAD-4598-B22E-18993BC8A82D}"/>
    <dgm:cxn modelId="{00736CE4-38F0-4EF0-AF6D-7537250B6395}" type="presOf" srcId="{E2001015-2C9E-4E4A-A6CF-BC2444558664}" destId="{04DFEDB7-39B6-4ACB-9AFD-4E3730E40BFE}" srcOrd="0" destOrd="0" presId="urn:microsoft.com/office/officeart/2005/8/layout/process3"/>
    <dgm:cxn modelId="{44CC9DE5-E3BD-4D4A-B551-3615335A7EE1}" type="presOf" srcId="{2270A718-784B-40DE-A2AC-091D5F7F547F}" destId="{163013A6-2C01-4BEF-90B2-1F420D0D7DAA}" srcOrd="1" destOrd="0" presId="urn:microsoft.com/office/officeart/2005/8/layout/process3"/>
    <dgm:cxn modelId="{E64284E7-4D93-4D95-AC8B-B9AC912C872B}" type="presOf" srcId="{27CC22E0-8231-4630-8798-B02571634E5C}" destId="{CC16102E-8377-498F-8A0E-E525C71E482D}" srcOrd="0" destOrd="0" presId="urn:microsoft.com/office/officeart/2005/8/layout/process3"/>
    <dgm:cxn modelId="{8C7884ED-7C89-4C66-BAC4-614555B4951B}" type="presOf" srcId="{A2C24B2B-A71C-41E2-A0C6-DB682CDEE8A2}" destId="{04DFEDB7-39B6-4ACB-9AFD-4E3730E40BFE}" srcOrd="0" destOrd="3" presId="urn:microsoft.com/office/officeart/2005/8/layout/process3"/>
    <dgm:cxn modelId="{42DCB8F4-67D3-47CB-BD5A-A62F0104D32F}" type="presOf" srcId="{2270A718-784B-40DE-A2AC-091D5F7F547F}" destId="{1012F6BB-8C3E-407D-A742-276D43F08151}" srcOrd="0" destOrd="0" presId="urn:microsoft.com/office/officeart/2005/8/layout/process3"/>
    <dgm:cxn modelId="{81796BFE-E7C5-48D5-99C7-84C4413585D3}" type="presOf" srcId="{BD33F0C6-04E6-4E29-9DD2-53BE257A84B9}" destId="{664C8FBD-BF90-4922-B2D7-D8C0F47E8C28}" srcOrd="0" destOrd="1" presId="urn:microsoft.com/office/officeart/2005/8/layout/process3"/>
    <dgm:cxn modelId="{2ED76C61-1358-4E55-87E8-91230DB089FD}" type="presParOf" srcId="{A77F1CA4-C732-40B1-B687-00FC535B1AA5}" destId="{D9537C61-330B-404A-A602-C5070C550CEE}" srcOrd="0" destOrd="0" presId="urn:microsoft.com/office/officeart/2005/8/layout/process3"/>
    <dgm:cxn modelId="{49CDAE50-A18C-41E7-B55D-05494CD35006}" type="presParOf" srcId="{D9537C61-330B-404A-A602-C5070C550CEE}" destId="{B4CAC738-BD72-4B87-97E8-36FE42DE2B38}" srcOrd="0" destOrd="0" presId="urn:microsoft.com/office/officeart/2005/8/layout/process3"/>
    <dgm:cxn modelId="{6C17939A-4CC0-4E8D-AAD3-D399AEA3D0FC}" type="presParOf" srcId="{D9537C61-330B-404A-A602-C5070C550CEE}" destId="{3A0C5866-ED97-4151-868C-3ABF58CAFE0B}" srcOrd="1" destOrd="0" presId="urn:microsoft.com/office/officeart/2005/8/layout/process3"/>
    <dgm:cxn modelId="{509564D1-138D-4BD7-85F4-D4F97F9AF93F}" type="presParOf" srcId="{D9537C61-330B-404A-A602-C5070C550CEE}" destId="{6422BBA7-5156-4BD0-B664-66A65423A97D}" srcOrd="2" destOrd="0" presId="urn:microsoft.com/office/officeart/2005/8/layout/process3"/>
    <dgm:cxn modelId="{4ADAF4EC-6E69-49A1-895E-508BCF6A13DF}" type="presParOf" srcId="{A77F1CA4-C732-40B1-B687-00FC535B1AA5}" destId="{AFFE149B-5B95-4153-98B1-7E31B77958F3}" srcOrd="1" destOrd="0" presId="urn:microsoft.com/office/officeart/2005/8/layout/process3"/>
    <dgm:cxn modelId="{F448533F-0005-43CF-84DD-ED7DF5B39637}" type="presParOf" srcId="{AFFE149B-5B95-4153-98B1-7E31B77958F3}" destId="{96CD5A61-5170-4C79-89C1-2AD831A8FE88}" srcOrd="0" destOrd="0" presId="urn:microsoft.com/office/officeart/2005/8/layout/process3"/>
    <dgm:cxn modelId="{E93900A1-064D-4CBE-94AC-3AB77FE23445}" type="presParOf" srcId="{A77F1CA4-C732-40B1-B687-00FC535B1AA5}" destId="{68031BAD-30A8-4BCD-9590-B78F6F364602}" srcOrd="2" destOrd="0" presId="urn:microsoft.com/office/officeart/2005/8/layout/process3"/>
    <dgm:cxn modelId="{097F8C89-82C3-4170-91EE-3CAE6D042340}" type="presParOf" srcId="{68031BAD-30A8-4BCD-9590-B78F6F364602}" destId="{7DDB8873-16E2-4A04-B20C-0A44971FBB2D}" srcOrd="0" destOrd="0" presId="urn:microsoft.com/office/officeart/2005/8/layout/process3"/>
    <dgm:cxn modelId="{199E50A7-FD85-4F5A-ABA3-9784BD5E4706}" type="presParOf" srcId="{68031BAD-30A8-4BCD-9590-B78F6F364602}" destId="{02FD8F91-6A85-44E5-A35F-A4900165D1DF}" srcOrd="1" destOrd="0" presId="urn:microsoft.com/office/officeart/2005/8/layout/process3"/>
    <dgm:cxn modelId="{A3F6D6FE-105E-4C93-B1E8-A33BA3F5A6D2}" type="presParOf" srcId="{68031BAD-30A8-4BCD-9590-B78F6F364602}" destId="{04DFEDB7-39B6-4ACB-9AFD-4E3730E40BFE}" srcOrd="2" destOrd="0" presId="urn:microsoft.com/office/officeart/2005/8/layout/process3"/>
    <dgm:cxn modelId="{D63BCD55-2191-4DF0-9342-DF6976E1F011}" type="presParOf" srcId="{A77F1CA4-C732-40B1-B687-00FC535B1AA5}" destId="{CE071388-FFE0-459A-BAE5-B19C65BB20DC}" srcOrd="3" destOrd="0" presId="urn:microsoft.com/office/officeart/2005/8/layout/process3"/>
    <dgm:cxn modelId="{22DFCFE7-E74C-4124-AF7E-DFB85025A401}" type="presParOf" srcId="{CE071388-FFE0-459A-BAE5-B19C65BB20DC}" destId="{FEC0927B-DB55-4C75-AED5-4DE9A3AF0F0E}" srcOrd="0" destOrd="0" presId="urn:microsoft.com/office/officeart/2005/8/layout/process3"/>
    <dgm:cxn modelId="{FB47761E-21EE-4E9C-9270-5AD71296C923}" type="presParOf" srcId="{A77F1CA4-C732-40B1-B687-00FC535B1AA5}" destId="{46295DFA-CF0B-45C1-895D-A266A73EBB7D}" srcOrd="4" destOrd="0" presId="urn:microsoft.com/office/officeart/2005/8/layout/process3"/>
    <dgm:cxn modelId="{17E6E5C6-9884-4C35-B013-3D7F4635D93F}" type="presParOf" srcId="{46295DFA-CF0B-45C1-895D-A266A73EBB7D}" destId="{A9FE33F6-EE68-4423-93C9-8CBDFF691335}" srcOrd="0" destOrd="0" presId="urn:microsoft.com/office/officeart/2005/8/layout/process3"/>
    <dgm:cxn modelId="{4B414DDA-E241-48DF-83C3-80EA8268907E}" type="presParOf" srcId="{46295DFA-CF0B-45C1-895D-A266A73EBB7D}" destId="{1D8ABAC5-C965-4086-9D9E-BA249F70DDEF}" srcOrd="1" destOrd="0" presId="urn:microsoft.com/office/officeart/2005/8/layout/process3"/>
    <dgm:cxn modelId="{C7B9095C-0F8C-4A08-BB7C-ABD6EBD76CDC}" type="presParOf" srcId="{46295DFA-CF0B-45C1-895D-A266A73EBB7D}" destId="{664C8FBD-BF90-4922-B2D7-D8C0F47E8C28}" srcOrd="2" destOrd="0" presId="urn:microsoft.com/office/officeart/2005/8/layout/process3"/>
    <dgm:cxn modelId="{8C080CB4-0A33-4B43-8125-E327D692D60F}" type="presParOf" srcId="{A77F1CA4-C732-40B1-B687-00FC535B1AA5}" destId="{73D9E9F6-2E74-4093-BDE6-B3E8E62ED0F9}" srcOrd="5" destOrd="0" presId="urn:microsoft.com/office/officeart/2005/8/layout/process3"/>
    <dgm:cxn modelId="{09F5BDD0-74F1-4B39-85D3-DBF0574D85D0}" type="presParOf" srcId="{73D9E9F6-2E74-4093-BDE6-B3E8E62ED0F9}" destId="{E603E385-8FFA-487C-9B22-4C8DF2596145}" srcOrd="0" destOrd="0" presId="urn:microsoft.com/office/officeart/2005/8/layout/process3"/>
    <dgm:cxn modelId="{FFC08AE1-9500-4AD1-9B47-2FC360AA1DAC}" type="presParOf" srcId="{A77F1CA4-C732-40B1-B687-00FC535B1AA5}" destId="{B33CDEC6-6A84-4BB1-B157-D53F4356D9B0}" srcOrd="6" destOrd="0" presId="urn:microsoft.com/office/officeart/2005/8/layout/process3"/>
    <dgm:cxn modelId="{89C8520B-9C52-4918-8DF3-35AD032E4DFB}" type="presParOf" srcId="{B33CDEC6-6A84-4BB1-B157-D53F4356D9B0}" destId="{BBA8E8F0-1E75-4B9A-97E3-F73A40B0A106}" srcOrd="0" destOrd="0" presId="urn:microsoft.com/office/officeart/2005/8/layout/process3"/>
    <dgm:cxn modelId="{B6DA9510-AFBB-4A6F-B17C-05563D86E6F9}" type="presParOf" srcId="{B33CDEC6-6A84-4BB1-B157-D53F4356D9B0}" destId="{474CE2E3-D459-47AC-B93A-A3B08F55DFA1}" srcOrd="1" destOrd="0" presId="urn:microsoft.com/office/officeart/2005/8/layout/process3"/>
    <dgm:cxn modelId="{80CB5BE0-8ED9-4152-A267-0DC27663B0BF}" type="presParOf" srcId="{B33CDEC6-6A84-4BB1-B157-D53F4356D9B0}" destId="{3B5F94BA-C961-473F-8F56-AFE2685C675C}" srcOrd="2" destOrd="0" presId="urn:microsoft.com/office/officeart/2005/8/layout/process3"/>
    <dgm:cxn modelId="{8221DF25-4FFF-4E7F-952C-500B1407B558}" type="presParOf" srcId="{A77F1CA4-C732-40B1-B687-00FC535B1AA5}" destId="{6EF464A9-609B-4E74-9105-910FB13A3042}" srcOrd="7" destOrd="0" presId="urn:microsoft.com/office/officeart/2005/8/layout/process3"/>
    <dgm:cxn modelId="{0A5EBCFD-0D0F-45ED-989D-820705F93FC5}" type="presParOf" srcId="{6EF464A9-609B-4E74-9105-910FB13A3042}" destId="{43F97756-0E08-43E5-A9BE-DEBA6463C4D6}" srcOrd="0" destOrd="0" presId="urn:microsoft.com/office/officeart/2005/8/layout/process3"/>
    <dgm:cxn modelId="{82A0C986-A9AC-4BA8-B49C-B7BC6583BDDE}" type="presParOf" srcId="{A77F1CA4-C732-40B1-B687-00FC535B1AA5}" destId="{3FC5589E-2C2E-4B65-B11D-F5EEEF810B09}" srcOrd="8" destOrd="0" presId="urn:microsoft.com/office/officeart/2005/8/layout/process3"/>
    <dgm:cxn modelId="{EBBD8D6E-DDFE-483B-A34D-54697E96D17E}" type="presParOf" srcId="{3FC5589E-2C2E-4B65-B11D-F5EEEF810B09}" destId="{44FE6D6A-B5A7-4C10-A2E1-45E00D0B4DD1}" srcOrd="0" destOrd="0" presId="urn:microsoft.com/office/officeart/2005/8/layout/process3"/>
    <dgm:cxn modelId="{EDF369DA-FF66-46B3-A10D-4BA9B939842E}" type="presParOf" srcId="{3FC5589E-2C2E-4B65-B11D-F5EEEF810B09}" destId="{8846C75F-5B76-495E-BCB4-24477695D4C9}" srcOrd="1" destOrd="0" presId="urn:microsoft.com/office/officeart/2005/8/layout/process3"/>
    <dgm:cxn modelId="{EEEDD77B-01FA-4469-BFD3-C1B7943F471E}" type="presParOf" srcId="{3FC5589E-2C2E-4B65-B11D-F5EEEF810B09}" destId="{DEC308C4-CCF2-45A8-97BC-94F4BF80FA07}" srcOrd="2" destOrd="0" presId="urn:microsoft.com/office/officeart/2005/8/layout/process3"/>
    <dgm:cxn modelId="{E79010CA-B19E-4D2A-84EE-D65B9C1FC09B}" type="presParOf" srcId="{A77F1CA4-C732-40B1-B687-00FC535B1AA5}" destId="{CC16102E-8377-498F-8A0E-E525C71E482D}" srcOrd="9" destOrd="0" presId="urn:microsoft.com/office/officeart/2005/8/layout/process3"/>
    <dgm:cxn modelId="{F0582A6B-B03A-43E1-BE0A-36B40FF8C8BD}" type="presParOf" srcId="{CC16102E-8377-498F-8A0E-E525C71E482D}" destId="{19795428-410D-41C1-A401-7F9194B0A3B3}" srcOrd="0" destOrd="0" presId="urn:microsoft.com/office/officeart/2005/8/layout/process3"/>
    <dgm:cxn modelId="{EA582369-5B89-406B-BDD7-56613008EF52}" type="presParOf" srcId="{A77F1CA4-C732-40B1-B687-00FC535B1AA5}" destId="{35B056D4-3626-49D9-A936-55C75D527AEB}" srcOrd="10" destOrd="0" presId="urn:microsoft.com/office/officeart/2005/8/layout/process3"/>
    <dgm:cxn modelId="{6C03E012-A72A-4E67-831E-837E93B70288}" type="presParOf" srcId="{35B056D4-3626-49D9-A936-55C75D527AEB}" destId="{1012F6BB-8C3E-407D-A742-276D43F08151}" srcOrd="0" destOrd="0" presId="urn:microsoft.com/office/officeart/2005/8/layout/process3"/>
    <dgm:cxn modelId="{86E25E7A-3478-4B15-94D4-C70E6C7E58A4}" type="presParOf" srcId="{35B056D4-3626-49D9-A936-55C75D527AEB}" destId="{163013A6-2C01-4BEF-90B2-1F420D0D7DAA}" srcOrd="1" destOrd="0" presId="urn:microsoft.com/office/officeart/2005/8/layout/process3"/>
    <dgm:cxn modelId="{5C08F03A-6575-4021-AF96-F15E0CB1388A}" type="presParOf" srcId="{35B056D4-3626-49D9-A936-55C75D527AEB}" destId="{3445E151-ABF1-4441-9335-1EE1E7C5509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9B9784-4FAD-4F80-902B-F27E08F7623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de-DE"/>
        </a:p>
      </dgm:t>
    </dgm:pt>
    <dgm:pt modelId="{A9DF7DB5-8E6C-4340-8624-C71B684FBF92}">
      <dgm:prSet phldrT="[Text]"/>
      <dgm:spPr/>
      <dgm:t>
        <a:bodyPr/>
        <a:lstStyle/>
        <a:p>
          <a:pPr>
            <a:buNone/>
          </a:pPr>
          <a:r>
            <a:rPr lang="de-DE" dirty="0"/>
            <a:t>Clean Dataset</a:t>
          </a:r>
        </a:p>
      </dgm:t>
    </dgm:pt>
    <dgm:pt modelId="{56A509CD-C3C5-439C-AC84-7CA190093935}" type="parTrans" cxnId="{50DA4ADD-C640-4951-A32A-ED72C0A06D64}">
      <dgm:prSet/>
      <dgm:spPr/>
      <dgm:t>
        <a:bodyPr/>
        <a:lstStyle/>
        <a:p>
          <a:endParaRPr lang="de-DE"/>
        </a:p>
      </dgm:t>
    </dgm:pt>
    <dgm:pt modelId="{B2415570-34A7-48F5-A852-A89B60AF4937}" type="sibTrans" cxnId="{50DA4ADD-C640-4951-A32A-ED72C0A06D64}">
      <dgm:prSet/>
      <dgm:spPr/>
      <dgm:t>
        <a:bodyPr/>
        <a:lstStyle/>
        <a:p>
          <a:endParaRPr lang="de-DE"/>
        </a:p>
      </dgm:t>
    </dgm:pt>
    <dgm:pt modelId="{FDF968B8-EDE1-49A4-B6A6-24076535CCA2}">
      <dgm:prSet phldrT="[Text]"/>
      <dgm:spPr/>
      <dgm:t>
        <a:bodyPr/>
        <a:lstStyle/>
        <a:p>
          <a:r>
            <a:rPr lang="de-DE" dirty="0"/>
            <a:t>Train / Test Split</a:t>
          </a:r>
        </a:p>
      </dgm:t>
    </dgm:pt>
    <dgm:pt modelId="{849AF823-DC66-4B98-B576-09CDE1466525}" type="parTrans" cxnId="{30201A74-5ECB-487A-B063-4D818FF49F60}">
      <dgm:prSet/>
      <dgm:spPr/>
      <dgm:t>
        <a:bodyPr/>
        <a:lstStyle/>
        <a:p>
          <a:endParaRPr lang="de-DE"/>
        </a:p>
      </dgm:t>
    </dgm:pt>
    <dgm:pt modelId="{8A3BE575-CCEA-44C8-88AC-AA5756D543BB}" type="sibTrans" cxnId="{30201A74-5ECB-487A-B063-4D818FF49F60}">
      <dgm:prSet/>
      <dgm:spPr/>
      <dgm:t>
        <a:bodyPr/>
        <a:lstStyle/>
        <a:p>
          <a:endParaRPr lang="de-DE"/>
        </a:p>
      </dgm:t>
    </dgm:pt>
    <dgm:pt modelId="{36F1D516-4C90-4D09-9C15-9CD4C439F1FF}">
      <dgm:prSet phldrT="[Text]"/>
      <dgm:spPr/>
      <dgm:t>
        <a:bodyPr/>
        <a:lstStyle/>
        <a:p>
          <a:r>
            <a:rPr lang="de-DE" dirty="0"/>
            <a:t>Baseline Models</a:t>
          </a:r>
        </a:p>
      </dgm:t>
    </dgm:pt>
    <dgm:pt modelId="{550DF357-AAF6-48D1-B519-C309A70B910E}" type="parTrans" cxnId="{D9CCA67E-136F-400A-8A32-00024061AE51}">
      <dgm:prSet/>
      <dgm:spPr/>
      <dgm:t>
        <a:bodyPr/>
        <a:lstStyle/>
        <a:p>
          <a:endParaRPr lang="de-DE"/>
        </a:p>
      </dgm:t>
    </dgm:pt>
    <dgm:pt modelId="{2BFCD1C1-E235-47E6-A724-0C53E171BD5F}" type="sibTrans" cxnId="{D9CCA67E-136F-400A-8A32-00024061AE51}">
      <dgm:prSet/>
      <dgm:spPr/>
      <dgm:t>
        <a:bodyPr/>
        <a:lstStyle/>
        <a:p>
          <a:endParaRPr lang="de-DE"/>
        </a:p>
      </dgm:t>
    </dgm:pt>
    <dgm:pt modelId="{3CFB6721-9CB2-49B9-BAA5-F7517B3F7734}">
      <dgm:prSet phldrT="[Text]"/>
      <dgm:spPr/>
      <dgm:t>
        <a:bodyPr/>
        <a:lstStyle/>
        <a:p>
          <a:r>
            <a:rPr lang="de-DE" dirty="0"/>
            <a:t>Hyperparameter Tuning</a:t>
          </a:r>
        </a:p>
      </dgm:t>
    </dgm:pt>
    <dgm:pt modelId="{E84404D1-4C11-41B8-9F09-1D7691FE9FB1}" type="parTrans" cxnId="{066A59FE-7903-4EFC-9979-E4BF362C7A5D}">
      <dgm:prSet/>
      <dgm:spPr/>
      <dgm:t>
        <a:bodyPr/>
        <a:lstStyle/>
        <a:p>
          <a:endParaRPr lang="de-DE"/>
        </a:p>
      </dgm:t>
    </dgm:pt>
    <dgm:pt modelId="{DA06C386-FA2B-486F-866D-EC210D83620F}" type="sibTrans" cxnId="{066A59FE-7903-4EFC-9979-E4BF362C7A5D}">
      <dgm:prSet/>
      <dgm:spPr/>
      <dgm:t>
        <a:bodyPr/>
        <a:lstStyle/>
        <a:p>
          <a:endParaRPr lang="de-DE"/>
        </a:p>
      </dgm:t>
    </dgm:pt>
    <dgm:pt modelId="{97FAA7C7-6E2E-4471-8AB5-E49472D1D33F}">
      <dgm:prSet phldrT="[Text]"/>
      <dgm:spPr/>
      <dgm:t>
        <a:bodyPr/>
        <a:lstStyle/>
        <a:p>
          <a:r>
            <a:rPr lang="de-DE" dirty="0"/>
            <a:t>Cross-Validation</a:t>
          </a:r>
        </a:p>
      </dgm:t>
    </dgm:pt>
    <dgm:pt modelId="{F856B19B-7D29-4C5F-B247-AE82AFE5726F}" type="parTrans" cxnId="{0754A425-6C14-4A8E-B6C0-2A059B09F6C7}">
      <dgm:prSet/>
      <dgm:spPr/>
      <dgm:t>
        <a:bodyPr/>
        <a:lstStyle/>
        <a:p>
          <a:endParaRPr lang="de-DE"/>
        </a:p>
      </dgm:t>
    </dgm:pt>
    <dgm:pt modelId="{67664EDF-DB7B-4C83-9FA6-6E82EAEA09C9}" type="sibTrans" cxnId="{0754A425-6C14-4A8E-B6C0-2A059B09F6C7}">
      <dgm:prSet/>
      <dgm:spPr/>
      <dgm:t>
        <a:bodyPr/>
        <a:lstStyle/>
        <a:p>
          <a:endParaRPr lang="de-DE"/>
        </a:p>
      </dgm:t>
    </dgm:pt>
    <dgm:pt modelId="{B527A2C9-9305-48F1-81A1-B94FF2857CAF}">
      <dgm:prSet phldrT="[Text]"/>
      <dgm:spPr/>
      <dgm:t>
        <a:bodyPr/>
        <a:lstStyle/>
        <a:p>
          <a:r>
            <a:rPr lang="de-DE" dirty="0"/>
            <a:t>Model Evaluation</a:t>
          </a:r>
        </a:p>
      </dgm:t>
    </dgm:pt>
    <dgm:pt modelId="{D6860902-36E9-4104-A0F7-1236AABC587D}" type="parTrans" cxnId="{39B0E0C2-5D26-4240-A856-F3EAD8670AAF}">
      <dgm:prSet/>
      <dgm:spPr/>
      <dgm:t>
        <a:bodyPr/>
        <a:lstStyle/>
        <a:p>
          <a:endParaRPr lang="de-DE"/>
        </a:p>
      </dgm:t>
    </dgm:pt>
    <dgm:pt modelId="{F2D9416D-39D5-467C-BE7E-E088FE955A26}" type="sibTrans" cxnId="{39B0E0C2-5D26-4240-A856-F3EAD8670AAF}">
      <dgm:prSet/>
      <dgm:spPr/>
      <dgm:t>
        <a:bodyPr/>
        <a:lstStyle/>
        <a:p>
          <a:endParaRPr lang="de-DE"/>
        </a:p>
      </dgm:t>
    </dgm:pt>
    <dgm:pt modelId="{DD4AEED8-DC1B-4FAC-90FB-D84247458C94}">
      <dgm:prSet phldrT="[Text]"/>
      <dgm:spPr/>
      <dgm:t>
        <a:bodyPr/>
        <a:lstStyle/>
        <a:p>
          <a:r>
            <a:rPr lang="de-DE"/>
            <a:t>Best Performing Model</a:t>
          </a:r>
          <a:endParaRPr lang="de-DE" dirty="0"/>
        </a:p>
      </dgm:t>
    </dgm:pt>
    <dgm:pt modelId="{C3BEA7C4-5564-49E9-94F1-FDFB7D839640}" type="parTrans" cxnId="{CB0E9215-A9DF-496E-B8FD-7ECE6ED76E3A}">
      <dgm:prSet/>
      <dgm:spPr/>
      <dgm:t>
        <a:bodyPr/>
        <a:lstStyle/>
        <a:p>
          <a:endParaRPr lang="de-DE"/>
        </a:p>
      </dgm:t>
    </dgm:pt>
    <dgm:pt modelId="{87125636-D115-4F86-A2AB-E0FBF48C880B}" type="sibTrans" cxnId="{CB0E9215-A9DF-496E-B8FD-7ECE6ED76E3A}">
      <dgm:prSet/>
      <dgm:spPr/>
      <dgm:t>
        <a:bodyPr/>
        <a:lstStyle/>
        <a:p>
          <a:endParaRPr lang="de-DE"/>
        </a:p>
      </dgm:t>
    </dgm:pt>
    <dgm:pt modelId="{49B8D67A-E38C-439E-BB27-ADDEEB68A920}" type="pres">
      <dgm:prSet presAssocID="{9B9B9784-4FAD-4F80-902B-F27E08F7623F}" presName="Name0" presStyleCnt="0">
        <dgm:presLayoutVars>
          <dgm:dir/>
          <dgm:animLvl val="lvl"/>
          <dgm:resizeHandles val="exact"/>
        </dgm:presLayoutVars>
      </dgm:prSet>
      <dgm:spPr/>
    </dgm:pt>
    <dgm:pt modelId="{5BE16365-51DC-4C09-A28D-4274978E36A7}" type="pres">
      <dgm:prSet presAssocID="{A9DF7DB5-8E6C-4340-8624-C71B684FBF92}" presName="parTxOnly" presStyleLbl="node1" presStyleIdx="0" presStyleCnt="7">
        <dgm:presLayoutVars>
          <dgm:chMax val="0"/>
          <dgm:chPref val="0"/>
          <dgm:bulletEnabled val="1"/>
        </dgm:presLayoutVars>
      </dgm:prSet>
      <dgm:spPr/>
    </dgm:pt>
    <dgm:pt modelId="{2004095E-C990-4C87-8E0C-AA42940DE4C0}" type="pres">
      <dgm:prSet presAssocID="{B2415570-34A7-48F5-A852-A89B60AF4937}" presName="parTxOnlySpace" presStyleCnt="0"/>
      <dgm:spPr/>
    </dgm:pt>
    <dgm:pt modelId="{C87BB9F8-CB59-4AC7-809E-CC76CBD981B1}" type="pres">
      <dgm:prSet presAssocID="{FDF968B8-EDE1-49A4-B6A6-24076535CCA2}" presName="parTxOnly" presStyleLbl="node1" presStyleIdx="1" presStyleCnt="7">
        <dgm:presLayoutVars>
          <dgm:chMax val="0"/>
          <dgm:chPref val="0"/>
          <dgm:bulletEnabled val="1"/>
        </dgm:presLayoutVars>
      </dgm:prSet>
      <dgm:spPr/>
    </dgm:pt>
    <dgm:pt modelId="{885DC866-D451-4C82-BCEF-A40A57F34CDC}" type="pres">
      <dgm:prSet presAssocID="{8A3BE575-CCEA-44C8-88AC-AA5756D543BB}" presName="parTxOnlySpace" presStyleCnt="0"/>
      <dgm:spPr/>
    </dgm:pt>
    <dgm:pt modelId="{89AA605E-F2AA-42AD-9740-0996A24632CF}" type="pres">
      <dgm:prSet presAssocID="{36F1D516-4C90-4D09-9C15-9CD4C439F1FF}" presName="parTxOnly" presStyleLbl="node1" presStyleIdx="2" presStyleCnt="7">
        <dgm:presLayoutVars>
          <dgm:chMax val="0"/>
          <dgm:chPref val="0"/>
          <dgm:bulletEnabled val="1"/>
        </dgm:presLayoutVars>
      </dgm:prSet>
      <dgm:spPr/>
    </dgm:pt>
    <dgm:pt modelId="{4639D8B9-C733-497F-868D-E6CC06D724E6}" type="pres">
      <dgm:prSet presAssocID="{2BFCD1C1-E235-47E6-A724-0C53E171BD5F}" presName="parTxOnlySpace" presStyleCnt="0"/>
      <dgm:spPr/>
    </dgm:pt>
    <dgm:pt modelId="{616582EF-AB4A-4622-A1A7-2ABB0ADAC70B}" type="pres">
      <dgm:prSet presAssocID="{3CFB6721-9CB2-49B9-BAA5-F7517B3F7734}" presName="parTxOnly" presStyleLbl="node1" presStyleIdx="3" presStyleCnt="7" custLinFactNeighborY="0">
        <dgm:presLayoutVars>
          <dgm:chMax val="0"/>
          <dgm:chPref val="0"/>
          <dgm:bulletEnabled val="1"/>
        </dgm:presLayoutVars>
      </dgm:prSet>
      <dgm:spPr/>
    </dgm:pt>
    <dgm:pt modelId="{877F9810-10CB-4DFE-97F8-5D2C301F1026}" type="pres">
      <dgm:prSet presAssocID="{DA06C386-FA2B-486F-866D-EC210D83620F}" presName="parTxOnlySpace" presStyleCnt="0"/>
      <dgm:spPr/>
    </dgm:pt>
    <dgm:pt modelId="{A80C0C12-C173-43B5-A109-D2BA5274D7BF}" type="pres">
      <dgm:prSet presAssocID="{97FAA7C7-6E2E-4471-8AB5-E49472D1D33F}" presName="parTxOnly" presStyleLbl="node1" presStyleIdx="4" presStyleCnt="7">
        <dgm:presLayoutVars>
          <dgm:chMax val="0"/>
          <dgm:chPref val="0"/>
          <dgm:bulletEnabled val="1"/>
        </dgm:presLayoutVars>
      </dgm:prSet>
      <dgm:spPr/>
    </dgm:pt>
    <dgm:pt modelId="{FA718BA2-3C63-44E9-B31F-8F886C1A14D6}" type="pres">
      <dgm:prSet presAssocID="{67664EDF-DB7B-4C83-9FA6-6E82EAEA09C9}" presName="parTxOnlySpace" presStyleCnt="0"/>
      <dgm:spPr/>
    </dgm:pt>
    <dgm:pt modelId="{C6D0E1EE-5E99-4579-AA0B-3147F857C0CA}" type="pres">
      <dgm:prSet presAssocID="{B527A2C9-9305-48F1-81A1-B94FF2857CAF}" presName="parTxOnly" presStyleLbl="node1" presStyleIdx="5" presStyleCnt="7">
        <dgm:presLayoutVars>
          <dgm:chMax val="0"/>
          <dgm:chPref val="0"/>
          <dgm:bulletEnabled val="1"/>
        </dgm:presLayoutVars>
      </dgm:prSet>
      <dgm:spPr/>
    </dgm:pt>
    <dgm:pt modelId="{E3881D01-48A0-444A-9A3B-98709BE1569D}" type="pres">
      <dgm:prSet presAssocID="{F2D9416D-39D5-467C-BE7E-E088FE955A26}" presName="parTxOnlySpace" presStyleCnt="0"/>
      <dgm:spPr/>
    </dgm:pt>
    <dgm:pt modelId="{F4152CF2-4CAA-4D6B-843D-308EE3F32D54}" type="pres">
      <dgm:prSet presAssocID="{DD4AEED8-DC1B-4FAC-90FB-D84247458C94}" presName="parTxOnly" presStyleLbl="node1" presStyleIdx="6" presStyleCnt="7">
        <dgm:presLayoutVars>
          <dgm:chMax val="0"/>
          <dgm:chPref val="0"/>
          <dgm:bulletEnabled val="1"/>
        </dgm:presLayoutVars>
      </dgm:prSet>
      <dgm:spPr/>
    </dgm:pt>
  </dgm:ptLst>
  <dgm:cxnLst>
    <dgm:cxn modelId="{CB0E9215-A9DF-496E-B8FD-7ECE6ED76E3A}" srcId="{9B9B9784-4FAD-4F80-902B-F27E08F7623F}" destId="{DD4AEED8-DC1B-4FAC-90FB-D84247458C94}" srcOrd="6" destOrd="0" parTransId="{C3BEA7C4-5564-49E9-94F1-FDFB7D839640}" sibTransId="{87125636-D115-4F86-A2AB-E0FBF48C880B}"/>
    <dgm:cxn modelId="{0754A425-6C14-4A8E-B6C0-2A059B09F6C7}" srcId="{9B9B9784-4FAD-4F80-902B-F27E08F7623F}" destId="{97FAA7C7-6E2E-4471-8AB5-E49472D1D33F}" srcOrd="4" destOrd="0" parTransId="{F856B19B-7D29-4C5F-B247-AE82AFE5726F}" sibTransId="{67664EDF-DB7B-4C83-9FA6-6E82EAEA09C9}"/>
    <dgm:cxn modelId="{AECF7E42-EF0C-4F0D-949B-9D5A9BADD26B}" type="presOf" srcId="{3CFB6721-9CB2-49B9-BAA5-F7517B3F7734}" destId="{616582EF-AB4A-4622-A1A7-2ABB0ADAC70B}" srcOrd="0" destOrd="0" presId="urn:microsoft.com/office/officeart/2005/8/layout/chevron1"/>
    <dgm:cxn modelId="{30201A74-5ECB-487A-B063-4D818FF49F60}" srcId="{9B9B9784-4FAD-4F80-902B-F27E08F7623F}" destId="{FDF968B8-EDE1-49A4-B6A6-24076535CCA2}" srcOrd="1" destOrd="0" parTransId="{849AF823-DC66-4B98-B576-09CDE1466525}" sibTransId="{8A3BE575-CCEA-44C8-88AC-AA5756D543BB}"/>
    <dgm:cxn modelId="{FC15C855-C06F-4636-9DCB-20A5C9900081}" type="presOf" srcId="{97FAA7C7-6E2E-4471-8AB5-E49472D1D33F}" destId="{A80C0C12-C173-43B5-A109-D2BA5274D7BF}" srcOrd="0" destOrd="0" presId="urn:microsoft.com/office/officeart/2005/8/layout/chevron1"/>
    <dgm:cxn modelId="{D9CCA67E-136F-400A-8A32-00024061AE51}" srcId="{9B9B9784-4FAD-4F80-902B-F27E08F7623F}" destId="{36F1D516-4C90-4D09-9C15-9CD4C439F1FF}" srcOrd="2" destOrd="0" parTransId="{550DF357-AAF6-48D1-B519-C309A70B910E}" sibTransId="{2BFCD1C1-E235-47E6-A724-0C53E171BD5F}"/>
    <dgm:cxn modelId="{5954B780-2B8D-4087-AB5A-6C9BFDA388D5}" type="presOf" srcId="{DD4AEED8-DC1B-4FAC-90FB-D84247458C94}" destId="{F4152CF2-4CAA-4D6B-843D-308EE3F32D54}" srcOrd="0" destOrd="0" presId="urn:microsoft.com/office/officeart/2005/8/layout/chevron1"/>
    <dgm:cxn modelId="{D63E6DA6-9CE0-40C8-8E0A-7B442A8FFAFA}" type="presOf" srcId="{FDF968B8-EDE1-49A4-B6A6-24076535CCA2}" destId="{C87BB9F8-CB59-4AC7-809E-CC76CBD981B1}" srcOrd="0" destOrd="0" presId="urn:microsoft.com/office/officeart/2005/8/layout/chevron1"/>
    <dgm:cxn modelId="{40EDEFB8-585F-4392-917B-DA4B55F40B8D}" type="presOf" srcId="{B527A2C9-9305-48F1-81A1-B94FF2857CAF}" destId="{C6D0E1EE-5E99-4579-AA0B-3147F857C0CA}" srcOrd="0" destOrd="0" presId="urn:microsoft.com/office/officeart/2005/8/layout/chevron1"/>
    <dgm:cxn modelId="{4AC8F7BB-7159-4AAB-BC19-2A22A34F4E6B}" type="presOf" srcId="{9B9B9784-4FAD-4F80-902B-F27E08F7623F}" destId="{49B8D67A-E38C-439E-BB27-ADDEEB68A920}" srcOrd="0" destOrd="0" presId="urn:microsoft.com/office/officeart/2005/8/layout/chevron1"/>
    <dgm:cxn modelId="{39B0E0C2-5D26-4240-A856-F3EAD8670AAF}" srcId="{9B9B9784-4FAD-4F80-902B-F27E08F7623F}" destId="{B527A2C9-9305-48F1-81A1-B94FF2857CAF}" srcOrd="5" destOrd="0" parTransId="{D6860902-36E9-4104-A0F7-1236AABC587D}" sibTransId="{F2D9416D-39D5-467C-BE7E-E088FE955A26}"/>
    <dgm:cxn modelId="{449819C7-3A35-4995-8877-8BB71925021D}" type="presOf" srcId="{36F1D516-4C90-4D09-9C15-9CD4C439F1FF}" destId="{89AA605E-F2AA-42AD-9740-0996A24632CF}" srcOrd="0" destOrd="0" presId="urn:microsoft.com/office/officeart/2005/8/layout/chevron1"/>
    <dgm:cxn modelId="{50DA4ADD-C640-4951-A32A-ED72C0A06D64}" srcId="{9B9B9784-4FAD-4F80-902B-F27E08F7623F}" destId="{A9DF7DB5-8E6C-4340-8624-C71B684FBF92}" srcOrd="0" destOrd="0" parTransId="{56A509CD-C3C5-439C-AC84-7CA190093935}" sibTransId="{B2415570-34A7-48F5-A852-A89B60AF4937}"/>
    <dgm:cxn modelId="{CD2EC4E0-B689-47BC-A0D9-CEF77EB0E078}" type="presOf" srcId="{A9DF7DB5-8E6C-4340-8624-C71B684FBF92}" destId="{5BE16365-51DC-4C09-A28D-4274978E36A7}" srcOrd="0" destOrd="0" presId="urn:microsoft.com/office/officeart/2005/8/layout/chevron1"/>
    <dgm:cxn modelId="{066A59FE-7903-4EFC-9979-E4BF362C7A5D}" srcId="{9B9B9784-4FAD-4F80-902B-F27E08F7623F}" destId="{3CFB6721-9CB2-49B9-BAA5-F7517B3F7734}" srcOrd="3" destOrd="0" parTransId="{E84404D1-4C11-41B8-9F09-1D7691FE9FB1}" sibTransId="{DA06C386-FA2B-486F-866D-EC210D83620F}"/>
    <dgm:cxn modelId="{92801226-5052-4E3E-BA8F-C2DCC39BE8F3}" type="presParOf" srcId="{49B8D67A-E38C-439E-BB27-ADDEEB68A920}" destId="{5BE16365-51DC-4C09-A28D-4274978E36A7}" srcOrd="0" destOrd="0" presId="urn:microsoft.com/office/officeart/2005/8/layout/chevron1"/>
    <dgm:cxn modelId="{B6E6884D-35C5-49D4-AEE8-64C61C7F44DA}" type="presParOf" srcId="{49B8D67A-E38C-439E-BB27-ADDEEB68A920}" destId="{2004095E-C990-4C87-8E0C-AA42940DE4C0}" srcOrd="1" destOrd="0" presId="urn:microsoft.com/office/officeart/2005/8/layout/chevron1"/>
    <dgm:cxn modelId="{020FE827-B27B-4524-A001-DD58F0619C3D}" type="presParOf" srcId="{49B8D67A-E38C-439E-BB27-ADDEEB68A920}" destId="{C87BB9F8-CB59-4AC7-809E-CC76CBD981B1}" srcOrd="2" destOrd="0" presId="urn:microsoft.com/office/officeart/2005/8/layout/chevron1"/>
    <dgm:cxn modelId="{5489359A-2D38-4DE2-B50C-BA20D69B5245}" type="presParOf" srcId="{49B8D67A-E38C-439E-BB27-ADDEEB68A920}" destId="{885DC866-D451-4C82-BCEF-A40A57F34CDC}" srcOrd="3" destOrd="0" presId="urn:microsoft.com/office/officeart/2005/8/layout/chevron1"/>
    <dgm:cxn modelId="{577CE4F8-84FB-48DB-8C69-E21AC80D1A8C}" type="presParOf" srcId="{49B8D67A-E38C-439E-BB27-ADDEEB68A920}" destId="{89AA605E-F2AA-42AD-9740-0996A24632CF}" srcOrd="4" destOrd="0" presId="urn:microsoft.com/office/officeart/2005/8/layout/chevron1"/>
    <dgm:cxn modelId="{2C370737-223D-494C-9263-1BE2A9CA94FB}" type="presParOf" srcId="{49B8D67A-E38C-439E-BB27-ADDEEB68A920}" destId="{4639D8B9-C733-497F-868D-E6CC06D724E6}" srcOrd="5" destOrd="0" presId="urn:microsoft.com/office/officeart/2005/8/layout/chevron1"/>
    <dgm:cxn modelId="{CD11CBB0-EA93-43F2-8B31-4FF9FAC360B2}" type="presParOf" srcId="{49B8D67A-E38C-439E-BB27-ADDEEB68A920}" destId="{616582EF-AB4A-4622-A1A7-2ABB0ADAC70B}" srcOrd="6" destOrd="0" presId="urn:microsoft.com/office/officeart/2005/8/layout/chevron1"/>
    <dgm:cxn modelId="{2AB78EBA-DBAB-4A20-A503-9BE53DAD463E}" type="presParOf" srcId="{49B8D67A-E38C-439E-BB27-ADDEEB68A920}" destId="{877F9810-10CB-4DFE-97F8-5D2C301F1026}" srcOrd="7" destOrd="0" presId="urn:microsoft.com/office/officeart/2005/8/layout/chevron1"/>
    <dgm:cxn modelId="{BB49EF1F-05EA-4547-911F-BE9CE5E3B902}" type="presParOf" srcId="{49B8D67A-E38C-439E-BB27-ADDEEB68A920}" destId="{A80C0C12-C173-43B5-A109-D2BA5274D7BF}" srcOrd="8" destOrd="0" presId="urn:microsoft.com/office/officeart/2005/8/layout/chevron1"/>
    <dgm:cxn modelId="{E6B6C2A1-36B0-402C-9978-018F75DFB38D}" type="presParOf" srcId="{49B8D67A-E38C-439E-BB27-ADDEEB68A920}" destId="{FA718BA2-3C63-44E9-B31F-8F886C1A14D6}" srcOrd="9" destOrd="0" presId="urn:microsoft.com/office/officeart/2005/8/layout/chevron1"/>
    <dgm:cxn modelId="{8755C2FE-BC15-4BF7-A65C-82FE5B19BCDC}" type="presParOf" srcId="{49B8D67A-E38C-439E-BB27-ADDEEB68A920}" destId="{C6D0E1EE-5E99-4579-AA0B-3147F857C0CA}" srcOrd="10" destOrd="0" presId="urn:microsoft.com/office/officeart/2005/8/layout/chevron1"/>
    <dgm:cxn modelId="{DA956F29-32B4-4DD7-883C-777C9BE8F125}" type="presParOf" srcId="{49B8D67A-E38C-439E-BB27-ADDEEB68A920}" destId="{E3881D01-48A0-444A-9A3B-98709BE1569D}" srcOrd="11" destOrd="0" presId="urn:microsoft.com/office/officeart/2005/8/layout/chevron1"/>
    <dgm:cxn modelId="{2A8F6B0C-E0A0-4B9E-AF77-AD7F126530B3}" type="presParOf" srcId="{49B8D67A-E38C-439E-BB27-ADDEEB68A920}" destId="{F4152CF2-4CAA-4D6B-843D-308EE3F32D54}"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FA628-F5FF-4515-9C30-518B01F56608}">
      <dsp:nvSpPr>
        <dsp:cNvPr id="0" name=""/>
        <dsp:cNvSpPr/>
      </dsp:nvSpPr>
      <dsp:spPr>
        <a:xfrm>
          <a:off x="0"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SpaceX REST API</a:t>
          </a:r>
        </a:p>
      </dsp:txBody>
      <dsp:txXfrm>
        <a:off x="339012" y="458266"/>
        <a:ext cx="1017035" cy="678023"/>
      </dsp:txXfrm>
    </dsp:sp>
    <dsp:sp modelId="{F80C3BE6-9E51-4350-A7A3-A39E4C75A1AA}">
      <dsp:nvSpPr>
        <dsp:cNvPr id="0" name=""/>
        <dsp:cNvSpPr/>
      </dsp:nvSpPr>
      <dsp:spPr>
        <a:xfrm>
          <a:off x="1525552"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HTTP GET </a:t>
          </a:r>
          <a:r>
            <a:rPr lang="de-DE" sz="1200" kern="1200" dirty="0" err="1"/>
            <a:t>Requests</a:t>
          </a:r>
          <a:endParaRPr lang="de-DE" sz="1200" kern="1200" dirty="0"/>
        </a:p>
      </dsp:txBody>
      <dsp:txXfrm>
        <a:off x="1864564" y="458266"/>
        <a:ext cx="1017035" cy="678023"/>
      </dsp:txXfrm>
    </dsp:sp>
    <dsp:sp modelId="{1391F55C-1EB0-41B0-9FCD-4CA3F1404D7B}">
      <dsp:nvSpPr>
        <dsp:cNvPr id="0" name=""/>
        <dsp:cNvSpPr/>
      </dsp:nvSpPr>
      <dsp:spPr>
        <a:xfrm>
          <a:off x="3051104"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JSON Responses</a:t>
          </a:r>
        </a:p>
      </dsp:txBody>
      <dsp:txXfrm>
        <a:off x="3390116" y="458266"/>
        <a:ext cx="1017035" cy="678023"/>
      </dsp:txXfrm>
    </dsp:sp>
    <dsp:sp modelId="{BDFA4AFC-D196-457B-9D15-703029CB0697}">
      <dsp:nvSpPr>
        <dsp:cNvPr id="0" name=""/>
        <dsp:cNvSpPr/>
      </dsp:nvSpPr>
      <dsp:spPr>
        <a:xfrm>
          <a:off x="4576656"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Data </a:t>
          </a:r>
          <a:r>
            <a:rPr lang="de-DE" sz="1200" kern="1200" dirty="0" err="1"/>
            <a:t>Normalization</a:t>
          </a:r>
          <a:endParaRPr lang="de-DE" sz="1200" kern="1200" dirty="0"/>
        </a:p>
      </dsp:txBody>
      <dsp:txXfrm>
        <a:off x="4915668" y="458266"/>
        <a:ext cx="1017035" cy="678023"/>
      </dsp:txXfrm>
    </dsp:sp>
    <dsp:sp modelId="{D0E2B8A7-6155-47D1-8DF0-A43662C2F0D4}">
      <dsp:nvSpPr>
        <dsp:cNvPr id="0" name=""/>
        <dsp:cNvSpPr/>
      </dsp:nvSpPr>
      <dsp:spPr>
        <a:xfrm>
          <a:off x="6102209"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Pandas </a:t>
          </a:r>
          <a:r>
            <a:rPr lang="de-DE" sz="1200" kern="1200" dirty="0" err="1"/>
            <a:t>DataFrame</a:t>
          </a:r>
          <a:endParaRPr lang="de-DE" sz="1200" kern="1200" dirty="0"/>
        </a:p>
      </dsp:txBody>
      <dsp:txXfrm>
        <a:off x="6441221" y="458266"/>
        <a:ext cx="1017035" cy="678023"/>
      </dsp:txXfrm>
    </dsp:sp>
    <dsp:sp modelId="{BA3B901C-2AB8-4D92-B07C-96C41E345000}">
      <dsp:nvSpPr>
        <dsp:cNvPr id="0" name=""/>
        <dsp:cNvSpPr/>
      </dsp:nvSpPr>
      <dsp:spPr>
        <a:xfrm>
          <a:off x="7627761"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Cleaning &amp; Filtering (Falcon 9 only)</a:t>
          </a:r>
          <a:endParaRPr lang="de-DE" sz="1200" kern="1200" dirty="0"/>
        </a:p>
      </dsp:txBody>
      <dsp:txXfrm>
        <a:off x="7966773" y="458266"/>
        <a:ext cx="1017035" cy="678023"/>
      </dsp:txXfrm>
    </dsp:sp>
    <dsp:sp modelId="{DB521732-B2BA-4357-9763-E73C55D4333A}">
      <dsp:nvSpPr>
        <dsp:cNvPr id="0" name=""/>
        <dsp:cNvSpPr/>
      </dsp:nvSpPr>
      <dsp:spPr>
        <a:xfrm>
          <a:off x="9153313" y="458266"/>
          <a:ext cx="1695058" cy="6780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a:t>Final Dataset</a:t>
          </a:r>
          <a:endParaRPr lang="de-DE" sz="1200" kern="1200" dirty="0"/>
        </a:p>
      </dsp:txBody>
      <dsp:txXfrm>
        <a:off x="9492325" y="458266"/>
        <a:ext cx="1017035" cy="678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FA628-F5FF-4515-9C30-518B01F56608}">
      <dsp:nvSpPr>
        <dsp:cNvPr id="0" name=""/>
        <dsp:cNvSpPr/>
      </dsp:nvSpPr>
      <dsp:spPr>
        <a:xfrm>
          <a:off x="1791" y="232081"/>
          <a:ext cx="1594850" cy="6379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a:t>Wikipedia Pages</a:t>
          </a:r>
          <a:endParaRPr lang="de-DE" sz="1200" kern="1200" dirty="0"/>
        </a:p>
      </dsp:txBody>
      <dsp:txXfrm>
        <a:off x="320761" y="232081"/>
        <a:ext cx="956910" cy="637940"/>
      </dsp:txXfrm>
    </dsp:sp>
    <dsp:sp modelId="{F80C3BE6-9E51-4350-A7A3-A39E4C75A1AA}">
      <dsp:nvSpPr>
        <dsp:cNvPr id="0" name=""/>
        <dsp:cNvSpPr/>
      </dsp:nvSpPr>
      <dsp:spPr>
        <a:xfrm>
          <a:off x="1437156" y="232081"/>
          <a:ext cx="1594850" cy="6379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HTML </a:t>
          </a:r>
          <a:r>
            <a:rPr lang="de-DE" sz="1200" kern="1200" dirty="0" err="1"/>
            <a:t>Tables</a:t>
          </a:r>
          <a:endParaRPr lang="de-DE" sz="1200" kern="1200" dirty="0"/>
        </a:p>
      </dsp:txBody>
      <dsp:txXfrm>
        <a:off x="1756126" y="232081"/>
        <a:ext cx="956910" cy="637940"/>
      </dsp:txXfrm>
    </dsp:sp>
    <dsp:sp modelId="{1391F55C-1EB0-41B0-9FCD-4CA3F1404D7B}">
      <dsp:nvSpPr>
        <dsp:cNvPr id="0" name=""/>
        <dsp:cNvSpPr/>
      </dsp:nvSpPr>
      <dsp:spPr>
        <a:xfrm>
          <a:off x="2872521" y="232081"/>
          <a:ext cx="1594850" cy="6379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err="1"/>
            <a:t>BeautifulSoup</a:t>
          </a:r>
          <a:endParaRPr lang="de-DE" sz="1200" kern="1200" dirty="0"/>
        </a:p>
      </dsp:txBody>
      <dsp:txXfrm>
        <a:off x="3191491" y="232081"/>
        <a:ext cx="956910" cy="637940"/>
      </dsp:txXfrm>
    </dsp:sp>
    <dsp:sp modelId="{BDFA4AFC-D196-457B-9D15-703029CB0697}">
      <dsp:nvSpPr>
        <dsp:cNvPr id="0" name=""/>
        <dsp:cNvSpPr/>
      </dsp:nvSpPr>
      <dsp:spPr>
        <a:xfrm>
          <a:off x="4307887" y="232081"/>
          <a:ext cx="1594850" cy="6379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a:t>Pandas DataFrame</a:t>
          </a:r>
          <a:endParaRPr lang="de-DE" sz="1200" kern="1200" dirty="0"/>
        </a:p>
      </dsp:txBody>
      <dsp:txXfrm>
        <a:off x="4626857" y="232081"/>
        <a:ext cx="956910" cy="637940"/>
      </dsp:txXfrm>
    </dsp:sp>
    <dsp:sp modelId="{D0E2B8A7-6155-47D1-8DF0-A43662C2F0D4}">
      <dsp:nvSpPr>
        <dsp:cNvPr id="0" name=""/>
        <dsp:cNvSpPr/>
      </dsp:nvSpPr>
      <dsp:spPr>
        <a:xfrm>
          <a:off x="5743252" y="232081"/>
          <a:ext cx="1594850" cy="6379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a:t>Merge with API Data</a:t>
          </a:r>
          <a:endParaRPr lang="de-DE" sz="1200" kern="1200" dirty="0"/>
        </a:p>
      </dsp:txBody>
      <dsp:txXfrm>
        <a:off x="6062222" y="232081"/>
        <a:ext cx="956910" cy="637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C5866-ED97-4151-868C-3ABF58CAFE0B}">
      <dsp:nvSpPr>
        <dsp:cNvPr id="0" name=""/>
        <dsp:cNvSpPr/>
      </dsp:nvSpPr>
      <dsp:spPr>
        <a:xfrm>
          <a:off x="2403"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a:t>Raw API &amp; </a:t>
          </a:r>
          <a:r>
            <a:rPr lang="de-DE" sz="900" kern="1200"/>
            <a:t>Web Data</a:t>
          </a:r>
          <a:endParaRPr lang="de-DE" sz="900" kern="1200" dirty="0"/>
        </a:p>
      </dsp:txBody>
      <dsp:txXfrm>
        <a:off x="2403" y="69026"/>
        <a:ext cx="1019965" cy="352191"/>
      </dsp:txXfrm>
    </dsp:sp>
    <dsp:sp modelId="{6422BBA7-5156-4BD0-B664-66A65423A97D}">
      <dsp:nvSpPr>
        <dsp:cNvPr id="0" name=""/>
        <dsp:cNvSpPr/>
      </dsp:nvSpPr>
      <dsp:spPr>
        <a:xfrm>
          <a:off x="211312"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FE149B-5B95-4153-98B1-7E31B77958F3}">
      <dsp:nvSpPr>
        <dsp:cNvPr id="0" name=""/>
        <dsp:cNvSpPr/>
      </dsp:nvSpPr>
      <dsp:spPr>
        <a:xfrm>
          <a:off x="1176992" y="118151"/>
          <a:ext cx="327800" cy="253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1176992" y="168939"/>
        <a:ext cx="251618" cy="152365"/>
      </dsp:txXfrm>
    </dsp:sp>
    <dsp:sp modelId="{02FD8F91-6A85-44E5-A35F-A4900165D1DF}">
      <dsp:nvSpPr>
        <dsp:cNvPr id="0" name=""/>
        <dsp:cNvSpPr/>
      </dsp:nvSpPr>
      <dsp:spPr>
        <a:xfrm>
          <a:off x="1640861"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a:t>Feature </a:t>
          </a:r>
          <a:r>
            <a:rPr lang="de-DE" sz="900" kern="1200" dirty="0" err="1"/>
            <a:t>Selection</a:t>
          </a:r>
          <a:endParaRPr lang="de-DE" sz="900" kern="1200" dirty="0"/>
        </a:p>
      </dsp:txBody>
      <dsp:txXfrm>
        <a:off x="1640861" y="69026"/>
        <a:ext cx="1019965" cy="352191"/>
      </dsp:txXfrm>
    </dsp:sp>
    <dsp:sp modelId="{04DFEDB7-39B6-4ACB-9AFD-4E3730E40BFE}">
      <dsp:nvSpPr>
        <dsp:cNvPr id="0" name=""/>
        <dsp:cNvSpPr/>
      </dsp:nvSpPr>
      <dsp:spPr>
        <a:xfrm>
          <a:off x="1849770"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de-DE" sz="900" kern="1200" dirty="0"/>
            <a:t>Flight </a:t>
          </a:r>
          <a:r>
            <a:rPr lang="de-DE" sz="900" kern="1200" dirty="0" err="1"/>
            <a:t>No</a:t>
          </a:r>
          <a:endParaRPr lang="de-DE" sz="900" kern="1200" dirty="0"/>
        </a:p>
        <a:p>
          <a:pPr marL="57150" lvl="1" indent="-57150" algn="l" defTabSz="400050">
            <a:lnSpc>
              <a:spcPct val="90000"/>
            </a:lnSpc>
            <a:spcBef>
              <a:spcPct val="0"/>
            </a:spcBef>
            <a:spcAft>
              <a:spcPct val="15000"/>
            </a:spcAft>
            <a:buChar char="•"/>
          </a:pPr>
          <a:r>
            <a:rPr lang="de-DE" sz="900" kern="1200" dirty="0"/>
            <a:t>Date</a:t>
          </a:r>
        </a:p>
        <a:p>
          <a:pPr marL="57150" lvl="1" indent="-57150" algn="l" defTabSz="400050">
            <a:lnSpc>
              <a:spcPct val="90000"/>
            </a:lnSpc>
            <a:spcBef>
              <a:spcPct val="0"/>
            </a:spcBef>
            <a:spcAft>
              <a:spcPct val="15000"/>
            </a:spcAft>
            <a:buChar char="•"/>
          </a:pPr>
          <a:r>
            <a:rPr lang="en-US" sz="900" kern="1200" dirty="0"/>
            <a:t>Payload Mass</a:t>
          </a:r>
          <a:endParaRPr lang="de-DE" sz="900" kern="1200" dirty="0"/>
        </a:p>
        <a:p>
          <a:pPr marL="57150" lvl="1" indent="-57150" algn="l" defTabSz="400050">
            <a:lnSpc>
              <a:spcPct val="90000"/>
            </a:lnSpc>
            <a:spcBef>
              <a:spcPct val="0"/>
            </a:spcBef>
            <a:spcAft>
              <a:spcPct val="15000"/>
            </a:spcAft>
            <a:buChar char="•"/>
          </a:pPr>
          <a:r>
            <a:rPr lang="en-US" sz="900" kern="1200" dirty="0"/>
            <a:t>Orbit</a:t>
          </a:r>
          <a:endParaRPr lang="de-DE" sz="900" kern="1200" dirty="0"/>
        </a:p>
        <a:p>
          <a:pPr marL="57150" lvl="1" indent="-57150" algn="l" defTabSz="400050">
            <a:lnSpc>
              <a:spcPct val="90000"/>
            </a:lnSpc>
            <a:spcBef>
              <a:spcPct val="0"/>
            </a:spcBef>
            <a:spcAft>
              <a:spcPct val="15000"/>
            </a:spcAft>
            <a:buChar char="•"/>
          </a:pPr>
          <a:r>
            <a:rPr lang="en-US" sz="900" kern="1200" dirty="0"/>
            <a:t>Launch Site</a:t>
          </a:r>
          <a:endParaRPr lang="de-DE" sz="900" kern="1200" dirty="0"/>
        </a:p>
        <a:p>
          <a:pPr marL="57150" lvl="1" indent="-57150" algn="l" defTabSz="400050">
            <a:lnSpc>
              <a:spcPct val="90000"/>
            </a:lnSpc>
            <a:spcBef>
              <a:spcPct val="0"/>
            </a:spcBef>
            <a:spcAft>
              <a:spcPct val="15000"/>
            </a:spcAft>
            <a:buChar char="•"/>
          </a:pPr>
          <a:r>
            <a:rPr lang="en-US" sz="900" kern="1200" dirty="0"/>
            <a:t>Landing Outcome etc.</a:t>
          </a:r>
          <a:endParaRPr lang="de-DE" sz="900" kern="1200" dirty="0"/>
        </a:p>
      </dsp:txBody>
      <dsp:txXfrm>
        <a:off x="1879644" y="451091"/>
        <a:ext cx="960217" cy="1106652"/>
      </dsp:txXfrm>
    </dsp:sp>
    <dsp:sp modelId="{CE071388-FFE0-459A-BAE5-B19C65BB20DC}">
      <dsp:nvSpPr>
        <dsp:cNvPr id="0" name=""/>
        <dsp:cNvSpPr/>
      </dsp:nvSpPr>
      <dsp:spPr>
        <a:xfrm>
          <a:off x="2815450" y="118151"/>
          <a:ext cx="327800" cy="253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2815450" y="168939"/>
        <a:ext cx="251618" cy="152365"/>
      </dsp:txXfrm>
    </dsp:sp>
    <dsp:sp modelId="{1D8ABAC5-C965-4086-9D9E-BA249F70DDEF}">
      <dsp:nvSpPr>
        <dsp:cNvPr id="0" name=""/>
        <dsp:cNvSpPr/>
      </dsp:nvSpPr>
      <dsp:spPr>
        <a:xfrm>
          <a:off x="3279319"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a:t>Data </a:t>
          </a:r>
          <a:r>
            <a:rPr lang="de-DE" sz="900" kern="1200" dirty="0" err="1"/>
            <a:t>Cleaning</a:t>
          </a:r>
          <a:endParaRPr lang="de-DE" sz="900" kern="1200" dirty="0"/>
        </a:p>
      </dsp:txBody>
      <dsp:txXfrm>
        <a:off x="3279319" y="69026"/>
        <a:ext cx="1019965" cy="352191"/>
      </dsp:txXfrm>
    </dsp:sp>
    <dsp:sp modelId="{664C8FBD-BF90-4922-B2D7-D8C0F47E8C28}">
      <dsp:nvSpPr>
        <dsp:cNvPr id="0" name=""/>
        <dsp:cNvSpPr/>
      </dsp:nvSpPr>
      <dsp:spPr>
        <a:xfrm>
          <a:off x="3488228"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de-DE" sz="900" kern="1200" dirty="0"/>
            <a:t>Remove Falcon 1</a:t>
          </a:r>
        </a:p>
        <a:p>
          <a:pPr marL="57150" lvl="1" indent="-57150" algn="l" defTabSz="400050">
            <a:lnSpc>
              <a:spcPct val="90000"/>
            </a:lnSpc>
            <a:spcBef>
              <a:spcPct val="0"/>
            </a:spcBef>
            <a:spcAft>
              <a:spcPct val="15000"/>
            </a:spcAft>
            <a:buChar char="•"/>
          </a:pPr>
          <a:r>
            <a:rPr lang="de-DE" sz="900" kern="1200" dirty="0"/>
            <a:t> handle NULL </a:t>
          </a:r>
          <a:r>
            <a:rPr lang="de-DE" sz="900" kern="1200" dirty="0" err="1"/>
            <a:t>values</a:t>
          </a:r>
          <a:endParaRPr lang="de-DE" sz="900" kern="1200" dirty="0"/>
        </a:p>
      </dsp:txBody>
      <dsp:txXfrm>
        <a:off x="3518102" y="451091"/>
        <a:ext cx="960217" cy="1106652"/>
      </dsp:txXfrm>
    </dsp:sp>
    <dsp:sp modelId="{73D9E9F6-2E74-4093-BDE6-B3E8E62ED0F9}">
      <dsp:nvSpPr>
        <dsp:cNvPr id="0" name=""/>
        <dsp:cNvSpPr/>
      </dsp:nvSpPr>
      <dsp:spPr>
        <a:xfrm>
          <a:off x="4453908" y="118151"/>
          <a:ext cx="327800" cy="253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4453908" y="168939"/>
        <a:ext cx="251618" cy="152365"/>
      </dsp:txXfrm>
    </dsp:sp>
    <dsp:sp modelId="{474CE2E3-D459-47AC-B93A-A3B08F55DFA1}">
      <dsp:nvSpPr>
        <dsp:cNvPr id="0" name=""/>
        <dsp:cNvSpPr/>
      </dsp:nvSpPr>
      <dsp:spPr>
        <a:xfrm>
          <a:off x="4917777"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a:t>Target Variable </a:t>
          </a:r>
          <a:r>
            <a:rPr lang="de-DE" sz="900" kern="1200" dirty="0" err="1"/>
            <a:t>Creation</a:t>
          </a:r>
          <a:endParaRPr lang="de-DE" sz="900" kern="1200" dirty="0"/>
        </a:p>
      </dsp:txBody>
      <dsp:txXfrm>
        <a:off x="4917777" y="69026"/>
        <a:ext cx="1019965" cy="352191"/>
      </dsp:txXfrm>
    </dsp:sp>
    <dsp:sp modelId="{3B5F94BA-C961-473F-8F56-AFE2685C675C}">
      <dsp:nvSpPr>
        <dsp:cNvPr id="0" name=""/>
        <dsp:cNvSpPr/>
      </dsp:nvSpPr>
      <dsp:spPr>
        <a:xfrm>
          <a:off x="5126686"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Landing Outcome → y: 0 = Fail, 1 = Success</a:t>
          </a:r>
          <a:endParaRPr lang="de-DE" sz="900" kern="1200" dirty="0"/>
        </a:p>
      </dsp:txBody>
      <dsp:txXfrm>
        <a:off x="5156560" y="451091"/>
        <a:ext cx="960217" cy="1106652"/>
      </dsp:txXfrm>
    </dsp:sp>
    <dsp:sp modelId="{6EF464A9-609B-4E74-9105-910FB13A3042}">
      <dsp:nvSpPr>
        <dsp:cNvPr id="0" name=""/>
        <dsp:cNvSpPr/>
      </dsp:nvSpPr>
      <dsp:spPr>
        <a:xfrm>
          <a:off x="6092366" y="118151"/>
          <a:ext cx="327800" cy="253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6092366" y="168939"/>
        <a:ext cx="251618" cy="152365"/>
      </dsp:txXfrm>
    </dsp:sp>
    <dsp:sp modelId="{8846C75F-5B76-495E-BCB4-24477695D4C9}">
      <dsp:nvSpPr>
        <dsp:cNvPr id="0" name=""/>
        <dsp:cNvSpPr/>
      </dsp:nvSpPr>
      <dsp:spPr>
        <a:xfrm>
          <a:off x="6556235"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err="1"/>
            <a:t>Categorical</a:t>
          </a:r>
          <a:r>
            <a:rPr lang="de-DE" sz="900" kern="1200" dirty="0"/>
            <a:t> Encoding</a:t>
          </a:r>
        </a:p>
      </dsp:txBody>
      <dsp:txXfrm>
        <a:off x="6556235" y="69026"/>
        <a:ext cx="1019965" cy="352191"/>
      </dsp:txXfrm>
    </dsp:sp>
    <dsp:sp modelId="{DEC308C4-CCF2-45A8-97BC-94F4BF80FA07}">
      <dsp:nvSpPr>
        <dsp:cNvPr id="0" name=""/>
        <dsp:cNvSpPr/>
      </dsp:nvSpPr>
      <dsp:spPr>
        <a:xfrm>
          <a:off x="6765144"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Orbit</a:t>
          </a:r>
          <a:endParaRPr lang="de-DE" sz="900" kern="1200" dirty="0"/>
        </a:p>
        <a:p>
          <a:pPr marL="57150" lvl="1" indent="-57150" algn="l" defTabSz="400050">
            <a:lnSpc>
              <a:spcPct val="90000"/>
            </a:lnSpc>
            <a:spcBef>
              <a:spcPct val="0"/>
            </a:spcBef>
            <a:spcAft>
              <a:spcPct val="15000"/>
            </a:spcAft>
            <a:buChar char="•"/>
          </a:pPr>
          <a:r>
            <a:rPr lang="en-US" sz="900" kern="1200" dirty="0"/>
            <a:t>Launch Site</a:t>
          </a:r>
          <a:endParaRPr lang="de-DE" sz="900" kern="1200" dirty="0"/>
        </a:p>
        <a:p>
          <a:pPr marL="57150" lvl="1" indent="-57150" algn="l" defTabSz="400050">
            <a:lnSpc>
              <a:spcPct val="90000"/>
            </a:lnSpc>
            <a:spcBef>
              <a:spcPct val="0"/>
            </a:spcBef>
            <a:spcAft>
              <a:spcPct val="15000"/>
            </a:spcAft>
            <a:buChar char="•"/>
          </a:pPr>
          <a:r>
            <a:rPr lang="en-US" sz="900" kern="1200" dirty="0"/>
            <a:t>Landing Type</a:t>
          </a:r>
          <a:endParaRPr lang="de-DE" sz="900" kern="1200" dirty="0"/>
        </a:p>
      </dsp:txBody>
      <dsp:txXfrm>
        <a:off x="6795018" y="451091"/>
        <a:ext cx="960217" cy="1106652"/>
      </dsp:txXfrm>
    </dsp:sp>
    <dsp:sp modelId="{CC16102E-8377-498F-8A0E-E525C71E482D}">
      <dsp:nvSpPr>
        <dsp:cNvPr id="0" name=""/>
        <dsp:cNvSpPr/>
      </dsp:nvSpPr>
      <dsp:spPr>
        <a:xfrm>
          <a:off x="7730824" y="118151"/>
          <a:ext cx="327800" cy="253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7730824" y="168939"/>
        <a:ext cx="251618" cy="152365"/>
      </dsp:txXfrm>
    </dsp:sp>
    <dsp:sp modelId="{163013A6-2C01-4BEF-90B2-1F420D0D7DAA}">
      <dsp:nvSpPr>
        <dsp:cNvPr id="0" name=""/>
        <dsp:cNvSpPr/>
      </dsp:nvSpPr>
      <dsp:spPr>
        <a:xfrm>
          <a:off x="8194694" y="69026"/>
          <a:ext cx="1019965" cy="528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de-DE" sz="900" kern="1200" dirty="0"/>
            <a:t>Final Clean Dataset</a:t>
          </a:r>
        </a:p>
      </dsp:txBody>
      <dsp:txXfrm>
        <a:off x="8194694" y="69026"/>
        <a:ext cx="1019965" cy="352191"/>
      </dsp:txXfrm>
    </dsp:sp>
    <dsp:sp modelId="{3445E151-ABF1-4441-9335-1EE1E7C55095}">
      <dsp:nvSpPr>
        <dsp:cNvPr id="0" name=""/>
        <dsp:cNvSpPr/>
      </dsp:nvSpPr>
      <dsp:spPr>
        <a:xfrm>
          <a:off x="8403602" y="421217"/>
          <a:ext cx="1019965" cy="116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de-DE" sz="900" kern="1200" dirty="0"/>
            <a:t>Ready </a:t>
          </a:r>
          <a:r>
            <a:rPr lang="de-DE" sz="900" kern="1200" dirty="0" err="1"/>
            <a:t>for</a:t>
          </a:r>
          <a:r>
            <a:rPr lang="de-DE" sz="900" kern="1200" dirty="0"/>
            <a:t> EDA &amp; Modeling</a:t>
          </a:r>
        </a:p>
      </dsp:txBody>
      <dsp:txXfrm>
        <a:off x="8433476" y="451091"/>
        <a:ext cx="960217" cy="1106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16365-51DC-4C09-A28D-4274978E36A7}">
      <dsp:nvSpPr>
        <dsp:cNvPr id="0" name=""/>
        <dsp:cNvSpPr/>
      </dsp:nvSpPr>
      <dsp:spPr>
        <a:xfrm>
          <a:off x="0"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Clean Dataset</a:t>
          </a:r>
        </a:p>
      </dsp:txBody>
      <dsp:txXfrm>
        <a:off x="304550" y="777772"/>
        <a:ext cx="913649" cy="609099"/>
      </dsp:txXfrm>
    </dsp:sp>
    <dsp:sp modelId="{C87BB9F8-CB59-4AC7-809E-CC76CBD981B1}">
      <dsp:nvSpPr>
        <dsp:cNvPr id="0" name=""/>
        <dsp:cNvSpPr/>
      </dsp:nvSpPr>
      <dsp:spPr>
        <a:xfrm>
          <a:off x="1370473"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Train / Test Split</a:t>
          </a:r>
        </a:p>
      </dsp:txBody>
      <dsp:txXfrm>
        <a:off x="1675023" y="777772"/>
        <a:ext cx="913649" cy="609099"/>
      </dsp:txXfrm>
    </dsp:sp>
    <dsp:sp modelId="{89AA605E-F2AA-42AD-9740-0996A24632CF}">
      <dsp:nvSpPr>
        <dsp:cNvPr id="0" name=""/>
        <dsp:cNvSpPr/>
      </dsp:nvSpPr>
      <dsp:spPr>
        <a:xfrm>
          <a:off x="2740946"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Baseline Models</a:t>
          </a:r>
        </a:p>
      </dsp:txBody>
      <dsp:txXfrm>
        <a:off x="3045496" y="777772"/>
        <a:ext cx="913649" cy="609099"/>
      </dsp:txXfrm>
    </dsp:sp>
    <dsp:sp modelId="{616582EF-AB4A-4622-A1A7-2ABB0ADAC70B}">
      <dsp:nvSpPr>
        <dsp:cNvPr id="0" name=""/>
        <dsp:cNvSpPr/>
      </dsp:nvSpPr>
      <dsp:spPr>
        <a:xfrm>
          <a:off x="4111420"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Hyperparameter Tuning</a:t>
          </a:r>
        </a:p>
      </dsp:txBody>
      <dsp:txXfrm>
        <a:off x="4415970" y="777772"/>
        <a:ext cx="913649" cy="609099"/>
      </dsp:txXfrm>
    </dsp:sp>
    <dsp:sp modelId="{A80C0C12-C173-43B5-A109-D2BA5274D7BF}">
      <dsp:nvSpPr>
        <dsp:cNvPr id="0" name=""/>
        <dsp:cNvSpPr/>
      </dsp:nvSpPr>
      <dsp:spPr>
        <a:xfrm>
          <a:off x="5481893"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Cross-Validation</a:t>
          </a:r>
        </a:p>
      </dsp:txBody>
      <dsp:txXfrm>
        <a:off x="5786443" y="777772"/>
        <a:ext cx="913649" cy="609099"/>
      </dsp:txXfrm>
    </dsp:sp>
    <dsp:sp modelId="{C6D0E1EE-5E99-4579-AA0B-3147F857C0CA}">
      <dsp:nvSpPr>
        <dsp:cNvPr id="0" name=""/>
        <dsp:cNvSpPr/>
      </dsp:nvSpPr>
      <dsp:spPr>
        <a:xfrm>
          <a:off x="6852367"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dirty="0"/>
            <a:t>Model Evaluation</a:t>
          </a:r>
        </a:p>
      </dsp:txBody>
      <dsp:txXfrm>
        <a:off x="7156917" y="777772"/>
        <a:ext cx="913649" cy="609099"/>
      </dsp:txXfrm>
    </dsp:sp>
    <dsp:sp modelId="{F4152CF2-4CAA-4D6B-843D-308EE3F32D54}">
      <dsp:nvSpPr>
        <dsp:cNvPr id="0" name=""/>
        <dsp:cNvSpPr/>
      </dsp:nvSpPr>
      <dsp:spPr>
        <a:xfrm>
          <a:off x="8222840" y="777772"/>
          <a:ext cx="1522748" cy="6090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de-DE" sz="1000" kern="1200"/>
            <a:t>Best Performing Model</a:t>
          </a:r>
          <a:endParaRPr lang="de-DE" sz="1000" kern="1200" dirty="0"/>
        </a:p>
      </dsp:txBody>
      <dsp:txXfrm>
        <a:off x="8527390" y="777772"/>
        <a:ext cx="913649" cy="6090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2386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&lt;Elina&gt;</a:t>
            </a:r>
          </a:p>
          <a:p>
            <a:r>
              <a:rPr lang="en-US" dirty="0">
                <a:solidFill>
                  <a:schemeClr val="bg2"/>
                </a:solidFill>
                <a:latin typeface="Abadi" panose="020B0604020104020204" pitchFamily="34" charset="0"/>
                <a:ea typeface="SF Pro" pitchFamily="2" charset="0"/>
                <a:cs typeface="SF Pro" pitchFamily="2" charset="0"/>
              </a:rPr>
              <a:t>&lt;02.2026&gt;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2148064"/>
          </a:xfrm>
          <a:prstGeom prst="rect">
            <a:avLst/>
          </a:prstGeom>
        </p:spPr>
        <p:txBody>
          <a:bodyPr/>
          <a:lstStyle/>
          <a:p>
            <a:r>
              <a:rPr lang="en-US" sz="2400" dirty="0"/>
              <a:t>Raw SpaceX launch data was cleaned and transformed into a structured dataset suitable for machine learning. Relevant features related to launch conditions and landing outcomes were selected, cleaned, encoded, and converted into numerical formats. The landing outcome was transformed into a binary target variable for classification.</a:t>
            </a:r>
          </a:p>
          <a:p>
            <a:r>
              <a:rPr lang="en-US" dirty="0"/>
              <a:t>https://github.com/ElinaGorniker/DS_Capstone/blob/main/labs-jupyter-spacex-Data%20wrangling.ipynbv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m 1">
            <a:extLst>
              <a:ext uri="{FF2B5EF4-FFF2-40B4-BE49-F238E27FC236}">
                <a16:creationId xmlns:a16="http://schemas.microsoft.com/office/drawing/2014/main" id="{D1A185F2-18B5-21C2-877E-7D8D1F1825C0}"/>
              </a:ext>
            </a:extLst>
          </p:cNvPr>
          <p:cNvGraphicFramePr/>
          <p:nvPr>
            <p:extLst>
              <p:ext uri="{D42A27DB-BD31-4B8C-83A1-F6EECF244321}">
                <p14:modId xmlns:p14="http://schemas.microsoft.com/office/powerpoint/2010/main" val="4107367440"/>
              </p:ext>
            </p:extLst>
          </p:nvPr>
        </p:nvGraphicFramePr>
        <p:xfrm>
          <a:off x="1314825" y="4711615"/>
          <a:ext cx="9425972" cy="1656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r>
              <a:rPr lang="en-US" sz="1400" b="1" dirty="0"/>
              <a:t>Charts Used and Purpose</a:t>
            </a:r>
          </a:p>
          <a:p>
            <a:r>
              <a:rPr lang="en-US" sz="1400" b="1" dirty="0"/>
              <a:t>Time Series Plots</a:t>
            </a:r>
            <a:r>
              <a:rPr lang="en-US" sz="1400" dirty="0"/>
              <a:t> — to observe trends in landing success over time and identify improvements in success rates since 2013.</a:t>
            </a:r>
          </a:p>
          <a:p>
            <a:r>
              <a:rPr lang="en-US" sz="1400" b="1" dirty="0"/>
              <a:t>Bar Charts</a:t>
            </a:r>
            <a:r>
              <a:rPr lang="en-US" sz="1400" dirty="0"/>
              <a:t> — to compare landing success rates across different launch sites and orbits.</a:t>
            </a:r>
          </a:p>
          <a:p>
            <a:r>
              <a:rPr lang="en-US" sz="1400" b="1" dirty="0"/>
              <a:t>Scatter Plots (Payload Mass vs. Outcome)</a:t>
            </a:r>
            <a:r>
              <a:rPr lang="en-US" sz="1400" dirty="0"/>
              <a:t> — to analyze the relationship between payload mass and landing success.</a:t>
            </a:r>
          </a:p>
          <a:p>
            <a:r>
              <a:rPr lang="en-US" sz="1400" b="1" dirty="0"/>
              <a:t>Colored Scatter Plots</a:t>
            </a:r>
            <a:r>
              <a:rPr lang="en-US" sz="1400" dirty="0"/>
              <a:t> — to examine combined effects of multiple features (e.g., launch site and payload mass) on landing outcomes.</a:t>
            </a:r>
          </a:p>
          <a:p>
            <a:r>
              <a:rPr lang="en-US" sz="1400" b="1" dirty="0"/>
              <a:t>Categorical Distribution Plots</a:t>
            </a:r>
            <a:r>
              <a:rPr lang="en-US" sz="1400" dirty="0"/>
              <a:t> — to assess the impact of categorical variables such as orbit type and launch site.</a:t>
            </a:r>
          </a:p>
          <a:p>
            <a:r>
              <a:rPr lang="en-US" sz="1400" dirty="0"/>
              <a:t>These visualizations helped identify key features associated with successful first-stage landings and guided feature selection for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https://github.com/ElinaGorniker/DS_Capstone/blob/main/https://github.com/ElinaGorniker/DS_Capstone/blob/main/edadataviz.ipynb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10687961" cy="4492713"/>
          </a:xfrm>
          <a:prstGeom prst="rect">
            <a:avLst/>
          </a:prstGeom>
        </p:spPr>
        <p:txBody>
          <a:bodyPr lIns="91440" tIns="45720" rIns="91440" bIns="45720" anchor="t"/>
          <a:lstStyle/>
          <a:p>
            <a:r>
              <a:rPr lang="en-US" sz="1400" b="1" dirty="0"/>
              <a:t>SQL Queries Summary (EDA)</a:t>
            </a:r>
          </a:p>
          <a:p>
            <a:r>
              <a:rPr lang="en-US" sz="1400" dirty="0"/>
              <a:t>Connected to a SQLite database containing SpaceX launch data.</a:t>
            </a:r>
          </a:p>
          <a:p>
            <a:r>
              <a:rPr lang="en-US" sz="1400" dirty="0"/>
              <a:t>Created a cleaned working table by filtering out records with missing launch dates.</a:t>
            </a:r>
          </a:p>
          <a:p>
            <a:r>
              <a:rPr lang="en-US" sz="1400" dirty="0"/>
              <a:t>Retrieved a list of </a:t>
            </a:r>
            <a:r>
              <a:rPr lang="en-US" sz="1400" b="1" dirty="0"/>
              <a:t>distinct launch sites</a:t>
            </a:r>
            <a:r>
              <a:rPr lang="en-US" sz="1400" dirty="0"/>
              <a:t> to understand launch location diversity.</a:t>
            </a:r>
          </a:p>
          <a:p>
            <a:r>
              <a:rPr lang="en-US" sz="1400" dirty="0"/>
              <a:t>Filtered launches from specific sites (e.g., </a:t>
            </a:r>
            <a:r>
              <a:rPr lang="en-US" sz="1400" b="1" dirty="0"/>
              <a:t>CCAFS</a:t>
            </a:r>
            <a:r>
              <a:rPr lang="en-US" sz="1400" dirty="0"/>
              <a:t>) to inspect subsets of data.</a:t>
            </a:r>
          </a:p>
          <a:p>
            <a:r>
              <a:rPr lang="en-US" sz="1400" dirty="0"/>
              <a:t>Calculated the </a:t>
            </a:r>
            <a:r>
              <a:rPr lang="en-US" sz="1400" b="1" dirty="0"/>
              <a:t>total payload mass</a:t>
            </a:r>
            <a:r>
              <a:rPr lang="en-US" sz="1400" dirty="0"/>
              <a:t> delivered for NASA CRS missions.</a:t>
            </a:r>
          </a:p>
          <a:p>
            <a:r>
              <a:rPr lang="en-US" sz="1400" dirty="0"/>
              <a:t>Computed the </a:t>
            </a:r>
            <a:r>
              <a:rPr lang="en-US" sz="1400" b="1" dirty="0"/>
              <a:t>average payload mass</a:t>
            </a:r>
            <a:r>
              <a:rPr lang="en-US" sz="1400" dirty="0"/>
              <a:t> for a specific Falcon 9 booster version.</a:t>
            </a:r>
          </a:p>
          <a:p>
            <a:r>
              <a:rPr lang="en-US" sz="1400" dirty="0"/>
              <a:t>Identified the </a:t>
            </a:r>
            <a:r>
              <a:rPr lang="en-US" sz="1400" b="1" dirty="0"/>
              <a:t>earliest successful mission date</a:t>
            </a:r>
            <a:r>
              <a:rPr lang="en-US" sz="1400" dirty="0"/>
              <a:t>.</a:t>
            </a:r>
          </a:p>
          <a:p>
            <a:r>
              <a:rPr lang="en-US" sz="1400" dirty="0"/>
              <a:t>Retrieved all </a:t>
            </a:r>
            <a:r>
              <a:rPr lang="en-US" sz="1400" b="1" dirty="0"/>
              <a:t>distinct landing outcomes</a:t>
            </a:r>
            <a:r>
              <a:rPr lang="en-US" sz="1400" dirty="0"/>
              <a:t> to understand possible result categories.</a:t>
            </a:r>
          </a:p>
          <a:p>
            <a:r>
              <a:rPr lang="en-US" sz="1400" dirty="0"/>
              <a:t>Selected booster versions associated with </a:t>
            </a:r>
            <a:r>
              <a:rPr lang="en-US" sz="1400" b="1" dirty="0"/>
              <a:t>successful drone ship landings</a:t>
            </a:r>
            <a:r>
              <a:rPr lang="en-US" sz="1400" dirty="0"/>
              <a:t> within a specific payload mass range.</a:t>
            </a:r>
          </a:p>
          <a:p>
            <a:r>
              <a:rPr lang="en-US" sz="1400" dirty="0"/>
              <a:t>Counted total launch records with defined </a:t>
            </a:r>
            <a:r>
              <a:rPr lang="en-US" sz="1400" b="1" dirty="0"/>
              <a:t>success or failure outcomes</a:t>
            </a:r>
            <a:r>
              <a:rPr lang="en-US" sz="1400" dirty="0"/>
              <a:t>.</a:t>
            </a:r>
          </a:p>
          <a:p>
            <a:r>
              <a:rPr lang="en-US" sz="1400" dirty="0"/>
              <a:t>Identified the </a:t>
            </a:r>
            <a:r>
              <a:rPr lang="en-US" sz="1400" b="1" dirty="0"/>
              <a:t>booster version with the maximum payload mass</a:t>
            </a:r>
            <a:r>
              <a:rPr lang="en-US" sz="1400" dirty="0"/>
              <a:t>.</a:t>
            </a:r>
          </a:p>
          <a:p>
            <a:r>
              <a:rPr lang="en-US" sz="1400" dirty="0"/>
              <a:t>Extracted failed drone ship landings for a specific year to analyze failure patterns.</a:t>
            </a:r>
          </a:p>
          <a:p>
            <a:r>
              <a:rPr lang="en-US" sz="1400" dirty="0"/>
              <a:t>Aggregated and ranked </a:t>
            </a:r>
            <a:r>
              <a:rPr lang="en-US" sz="1400" b="1" dirty="0"/>
              <a:t>landing outcomes over time</a:t>
            </a:r>
            <a:r>
              <a:rPr lang="en-US" sz="1400" dirty="0"/>
              <a:t> using grouping and ordering.</a:t>
            </a:r>
          </a:p>
          <a:p>
            <a:pPr>
              <a:lnSpc>
                <a:spcPct val="100000"/>
              </a:lnSpc>
              <a:spcBef>
                <a:spcPts val="1400"/>
              </a:spcBef>
            </a:pPr>
            <a:r>
              <a:rPr lang="en-US" sz="1400" dirty="0">
                <a:solidFill>
                  <a:schemeClr val="accent3">
                    <a:lumMod val="25000"/>
                  </a:schemeClr>
                </a:solidFill>
                <a:latin typeface="Abadi" panose="020B0604020104020204" pitchFamily="34" charset="0"/>
              </a:rPr>
              <a:t>https://github.com/ElinaGorniker/DS_Capstone/blob/main/jupyter-labs-eda-sql-coursera_sqllite.ipynb</a:t>
            </a:r>
            <a:endParaRPr lang="en-US" sz="1400" dirty="0"/>
          </a:p>
          <a:p>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400" b="1" dirty="0"/>
              <a:t>Map Objects Created</a:t>
            </a:r>
          </a:p>
          <a:p>
            <a:r>
              <a:rPr lang="en-US" sz="1400" b="1" dirty="0"/>
              <a:t>Markers</a:t>
            </a:r>
            <a:r>
              <a:rPr lang="en-US" sz="1400" dirty="0"/>
              <a:t> were added to display SpaceX launch site locations.</a:t>
            </a:r>
          </a:p>
          <a:p>
            <a:r>
              <a:rPr lang="en-US" sz="1400" b="1" dirty="0"/>
              <a:t>Circle markers</a:t>
            </a:r>
            <a:r>
              <a:rPr lang="en-US" sz="1400" dirty="0"/>
              <a:t> were used to highlight launch sites and visually emphasize their geographic positions.</a:t>
            </a:r>
          </a:p>
          <a:p>
            <a:r>
              <a:rPr lang="en-US" sz="1400" b="1" dirty="0"/>
              <a:t>Lines (Polylines)</a:t>
            </a:r>
            <a:r>
              <a:rPr lang="en-US" sz="1400" dirty="0"/>
              <a:t> were drawn between launch sites and the closest infrastructure points (cities, railways, highways).</a:t>
            </a:r>
          </a:p>
          <a:p>
            <a:r>
              <a:rPr lang="en-US" sz="1400" b="1" dirty="0"/>
              <a:t>Popups</a:t>
            </a:r>
            <a:r>
              <a:rPr lang="en-US" sz="1400" dirty="0"/>
              <a:t> were attached to markers to display contextual information such as site names and distances.</a:t>
            </a:r>
          </a:p>
          <a:p>
            <a:br>
              <a:rPr lang="en-US" sz="1400" dirty="0"/>
            </a:br>
            <a:endParaRPr lang="en-US" sz="1400" dirty="0"/>
          </a:p>
          <a:p>
            <a:r>
              <a:rPr lang="en-US" sz="1400" b="1" dirty="0"/>
              <a:t>Purpose of Map Objects</a:t>
            </a:r>
          </a:p>
          <a:p>
            <a:r>
              <a:rPr lang="en-US" sz="1400" dirty="0"/>
              <a:t>Markers and circles help visualize the exact geographic locations of launch sites.</a:t>
            </a:r>
          </a:p>
          <a:p>
            <a:r>
              <a:rPr lang="en-US" sz="1400" dirty="0"/>
              <a:t>Lines illustrate the distance between launch sites and nearby infrastructure, providing spatial context.</a:t>
            </a:r>
          </a:p>
          <a:p>
            <a:r>
              <a:rPr lang="en-US" sz="1400" dirty="0"/>
              <a:t>Popups enhance interactivity and allow users to explore distance and location details.</a:t>
            </a:r>
          </a:p>
          <a:p>
            <a:r>
              <a:rPr lang="en-US" sz="1400" dirty="0"/>
              <a:t>Overall, these objects support spatial analysis and help identify geographical factors that may influence launch and landing operations.</a:t>
            </a:r>
          </a:p>
          <a:p>
            <a:pPr>
              <a:lnSpc>
                <a:spcPct val="100000"/>
              </a:lnSpc>
              <a:spcBef>
                <a:spcPts val="1400"/>
              </a:spcBef>
            </a:pPr>
            <a:r>
              <a:rPr lang="en-US" sz="1400" dirty="0">
                <a:solidFill>
                  <a:schemeClr val="accent3">
                    <a:lumMod val="25000"/>
                  </a:schemeClr>
                </a:solidFill>
                <a:latin typeface="Abadi" panose="020B0604020104020204" pitchFamily="34" charset="0"/>
              </a:rPr>
              <a:t>https://github.com/ElinaGorniker/DS_Capstone/blob/main/lab_jupyter_launch_site_location.ipynb</a:t>
            </a:r>
            <a:endParaRPr lang="en-US" sz="1400" dirty="0"/>
          </a:p>
          <a:p>
            <a:endParaRPr lang="en-US" sz="1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b="1" dirty="0" err="1"/>
              <a:t>Plotly</a:t>
            </a:r>
            <a:r>
              <a:rPr lang="en-US" sz="2400" b="1" dirty="0"/>
              <a:t> Dash Dashboard Summary</a:t>
            </a:r>
          </a:p>
          <a:p>
            <a:r>
              <a:rPr lang="en-US" sz="2400" b="1" dirty="0"/>
              <a:t>Pie Chart:</a:t>
            </a:r>
            <a:r>
              <a:rPr lang="en-US" sz="2400" dirty="0"/>
              <a:t> Displays launch success distribution for all sites or success vs. failure for a selected site.</a:t>
            </a:r>
          </a:p>
          <a:p>
            <a:r>
              <a:rPr lang="en-US" sz="2400" b="1" dirty="0"/>
              <a:t>Scatter Plot:</a:t>
            </a:r>
            <a:r>
              <a:rPr lang="en-US" sz="2400" dirty="0"/>
              <a:t> Shows the relationship between payload mass and launch success.</a:t>
            </a:r>
          </a:p>
          <a:p>
            <a:r>
              <a:rPr lang="en-US" sz="2400" b="1" dirty="0"/>
              <a:t>Dropdown:</a:t>
            </a:r>
            <a:r>
              <a:rPr lang="en-US" sz="2400" dirty="0"/>
              <a:t> Allows selection of all launch sites or a specific site.</a:t>
            </a:r>
          </a:p>
          <a:p>
            <a:r>
              <a:rPr lang="en-US" sz="2400" b="1" dirty="0"/>
              <a:t>Range Slider:</a:t>
            </a:r>
            <a:r>
              <a:rPr lang="en-US" sz="2400" dirty="0"/>
              <a:t> Filters launches by payload mass range.</a:t>
            </a:r>
          </a:p>
          <a:p>
            <a:r>
              <a:rPr lang="en-US" sz="2400" b="1" dirty="0"/>
              <a:t>Purpose:</a:t>
            </a:r>
            <a:r>
              <a:rPr lang="en-US" sz="2400" dirty="0"/>
              <a:t> Enable interactive exploration of factors affecting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https://github.com/ElinaGorniker/DS_Capstone/blob/main/spacex-dash-app.py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Model Development Summary</a:t>
            </a:r>
          </a:p>
          <a:p>
            <a:r>
              <a:rPr lang="en-US" sz="2400" dirty="0"/>
              <a:t>Built baseline classification models and evaluated them using train–test split.</a:t>
            </a:r>
          </a:p>
          <a:p>
            <a:r>
              <a:rPr lang="en-US" sz="2400" dirty="0"/>
              <a:t>Improved performance through feature scaling and hyperparameter tuning with cross-validation.</a:t>
            </a:r>
          </a:p>
          <a:p>
            <a:r>
              <a:rPr lang="en-US" sz="2400" dirty="0"/>
              <a:t>Selected the best model based on evaluation metrics and overall stability.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https://github.com/ElinaGorniker/DS_Capstone/blob/main/SpaceX_Machine%20Learning%20Prediction_Part_5%20(1).ipynb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m 1">
            <a:extLst>
              <a:ext uri="{FF2B5EF4-FFF2-40B4-BE49-F238E27FC236}">
                <a16:creationId xmlns:a16="http://schemas.microsoft.com/office/drawing/2014/main" id="{28EFCDBD-690C-AB10-6BA0-772CC0C12C9E}"/>
              </a:ext>
            </a:extLst>
          </p:cNvPr>
          <p:cNvGraphicFramePr/>
          <p:nvPr>
            <p:extLst>
              <p:ext uri="{D42A27DB-BD31-4B8C-83A1-F6EECF244321}">
                <p14:modId xmlns:p14="http://schemas.microsoft.com/office/powerpoint/2010/main" val="3018014272"/>
              </p:ext>
            </p:extLst>
          </p:nvPr>
        </p:nvGraphicFramePr>
        <p:xfrm>
          <a:off x="770009" y="4611725"/>
          <a:ext cx="9745589" cy="2164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48267" y="1819741"/>
            <a:ext cx="6961583"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Exploratory Data Analysis (EDA)</a:t>
            </a:r>
          </a:p>
          <a:p>
            <a:r>
              <a:rPr lang="en-US" sz="1600" dirty="0"/>
              <a:t>Landing success rate increased over time.</a:t>
            </a:r>
          </a:p>
          <a:p>
            <a:r>
              <a:rPr lang="en-US" sz="1600" dirty="0"/>
              <a:t>Launch site and payload mass showed strong correlation with landing success.</a:t>
            </a:r>
          </a:p>
          <a:p>
            <a:r>
              <a:rPr lang="en-US" sz="1600" dirty="0"/>
              <a:t>Combined features provided better insight than single variables.</a:t>
            </a:r>
          </a:p>
          <a:p>
            <a:r>
              <a:rPr lang="en-US" sz="1600" b="1" dirty="0"/>
              <a:t>Interactive Analytics (Dashboard &amp; Maps)</a:t>
            </a:r>
          </a:p>
          <a:p>
            <a:r>
              <a:rPr lang="en-US" sz="1600" dirty="0"/>
              <a:t>Interactive dashboards enabled dynamic exploration by launch site and payload range.</a:t>
            </a:r>
          </a:p>
          <a:p>
            <a:r>
              <a:rPr lang="en-US" sz="1600" dirty="0"/>
              <a:t>Maps visualized launch locations and proximity to infrastructure.</a:t>
            </a:r>
          </a:p>
          <a:p>
            <a:r>
              <a:rPr lang="en-US" sz="1600" dirty="0"/>
              <a:t>User interactions helped identify patterns affecting launch outcomes.</a:t>
            </a:r>
          </a:p>
          <a:p>
            <a:r>
              <a:rPr lang="en-US" sz="1600" b="1" dirty="0"/>
              <a:t>Predictive Analysis</a:t>
            </a:r>
          </a:p>
          <a:p>
            <a:r>
              <a:rPr lang="en-US" sz="1600" dirty="0"/>
              <a:t>Multiple classification models were trained and evaluated.</a:t>
            </a:r>
          </a:p>
          <a:p>
            <a:r>
              <a:rPr lang="en-US" sz="1600" dirty="0"/>
              <a:t>Hyperparameter tuning improved model performance.</a:t>
            </a:r>
          </a:p>
          <a:p>
            <a:r>
              <a:rPr lang="en-US" sz="1600" dirty="0"/>
              <a:t>The best model was selected based on accuracy and stability.</a:t>
            </a:r>
          </a:p>
          <a:p>
            <a:pPr lvl="1"/>
            <a:endParaRPr lang="en-US" sz="1600" dirty="0"/>
          </a:p>
          <a:p>
            <a:pPr marL="457200" lvl="1" indent="0">
              <a:buNone/>
            </a:pPr>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2966" y="4130566"/>
            <a:ext cx="11319641" cy="1738422"/>
          </a:xfrm>
          <a:prstGeom prst="rect">
            <a:avLst/>
          </a:prstGeom>
        </p:spPr>
        <p:txBody>
          <a:bodyPr>
            <a:normAutofit fontScale="77500" lnSpcReduction="20000"/>
          </a:bodyPr>
          <a:lstStyle/>
          <a:p>
            <a:r>
              <a:rPr lang="en-US" sz="2400" dirty="0"/>
              <a:t>The launch success rate increases as the flight number grows, indicating performance improvement over time.</a:t>
            </a:r>
          </a:p>
          <a:p>
            <a:r>
              <a:rPr lang="en-US" sz="2400" dirty="0"/>
              <a:t>Different launch sites show different success patterns.</a:t>
            </a:r>
          </a:p>
          <a:p>
            <a:r>
              <a:rPr lang="en-US" sz="2400" dirty="0"/>
              <a:t>Later missions are more likely to result in successful first-stage landings.</a:t>
            </a:r>
          </a:p>
          <a:p>
            <a:r>
              <a:rPr lang="en-US" sz="2400" b="1" dirty="0"/>
              <a:t>Conclusion:</a:t>
            </a:r>
            <a:br>
              <a:rPr lang="en-US" sz="2400" dirty="0"/>
            </a:br>
            <a:r>
              <a:rPr lang="en-US" sz="2400" dirty="0"/>
              <a:t>Flight number and launch site are important features for predicting landing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descr="Ein Bild, das Reihe, Text, Schrift, Screenshot enthält.&#10;&#10;KI-generierte Inhalte können fehlerhaft sein.">
            <a:extLst>
              <a:ext uri="{FF2B5EF4-FFF2-40B4-BE49-F238E27FC236}">
                <a16:creationId xmlns:a16="http://schemas.microsoft.com/office/drawing/2014/main" id="{929BB850-F38A-3164-0EC7-9C325E2CFC5B}"/>
              </a:ext>
            </a:extLst>
          </p:cNvPr>
          <p:cNvPicPr>
            <a:picLocks noChangeAspect="1"/>
          </p:cNvPicPr>
          <p:nvPr/>
        </p:nvPicPr>
        <p:blipFill>
          <a:blip r:embed="rId3"/>
          <a:stretch>
            <a:fillRect/>
          </a:stretch>
        </p:blipFill>
        <p:spPr>
          <a:xfrm>
            <a:off x="599090" y="1542787"/>
            <a:ext cx="11024866" cy="22929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39823"/>
            <a:ext cx="10089900" cy="1941522"/>
          </a:xfrm>
          <a:prstGeom prst="rect">
            <a:avLst/>
          </a:prstGeom>
        </p:spPr>
        <p:txBody>
          <a:bodyPr>
            <a:normAutofit fontScale="70000" lnSpcReduction="20000"/>
          </a:bodyPr>
          <a:lstStyle/>
          <a:p>
            <a:r>
              <a:rPr lang="de-DE" sz="2400" b="1" dirty="0"/>
              <a:t>EDA Insight – Payload </a:t>
            </a:r>
            <a:r>
              <a:rPr lang="de-DE" sz="2400" b="1" dirty="0" err="1"/>
              <a:t>Mass</a:t>
            </a:r>
            <a:r>
              <a:rPr lang="de-DE" sz="2400" b="1" dirty="0"/>
              <a:t> vs. Launch Site</a:t>
            </a:r>
          </a:p>
          <a:p>
            <a:r>
              <a:rPr lang="de-DE" sz="2400" dirty="0"/>
              <a:t>The VAFB-SLC-4E launch </a:t>
            </a:r>
            <a:r>
              <a:rPr lang="de-DE" sz="2400" dirty="0" err="1"/>
              <a:t>site</a:t>
            </a:r>
            <a:r>
              <a:rPr lang="de-DE" sz="2400" dirty="0"/>
              <a:t> </a:t>
            </a:r>
            <a:r>
              <a:rPr lang="de-DE" sz="2400" dirty="0" err="1"/>
              <a:t>does</a:t>
            </a:r>
            <a:r>
              <a:rPr lang="de-DE" sz="2400" dirty="0"/>
              <a:t> not handle heavy </a:t>
            </a:r>
            <a:r>
              <a:rPr lang="de-DE" sz="2400" dirty="0" err="1"/>
              <a:t>payload</a:t>
            </a:r>
            <a:r>
              <a:rPr lang="de-DE" sz="2400" dirty="0"/>
              <a:t> </a:t>
            </a:r>
            <a:r>
              <a:rPr lang="de-DE" sz="2400" dirty="0" err="1"/>
              <a:t>missions</a:t>
            </a:r>
            <a:r>
              <a:rPr lang="de-DE" sz="2400" dirty="0"/>
              <a:t>.</a:t>
            </a:r>
          </a:p>
          <a:p>
            <a:r>
              <a:rPr lang="de-DE" sz="2400" dirty="0" err="1"/>
              <a:t>No</a:t>
            </a:r>
            <a:r>
              <a:rPr lang="de-DE" sz="2400" dirty="0"/>
              <a:t> </a:t>
            </a:r>
            <a:r>
              <a:rPr lang="de-DE" sz="2400" dirty="0" err="1"/>
              <a:t>launches</a:t>
            </a:r>
            <a:r>
              <a:rPr lang="de-DE" sz="2400" dirty="0"/>
              <a:t> </a:t>
            </a:r>
            <a:r>
              <a:rPr lang="de-DE" sz="2400" dirty="0" err="1"/>
              <a:t>from</a:t>
            </a:r>
            <a:r>
              <a:rPr lang="de-DE" sz="2400" dirty="0"/>
              <a:t> VAFB-SLC-4E </a:t>
            </a:r>
            <a:r>
              <a:rPr lang="de-DE" sz="2400" dirty="0" err="1"/>
              <a:t>have</a:t>
            </a:r>
            <a:r>
              <a:rPr lang="de-DE" sz="2400" dirty="0"/>
              <a:t> </a:t>
            </a:r>
            <a:r>
              <a:rPr lang="de-DE" sz="2400" dirty="0" err="1"/>
              <a:t>payload</a:t>
            </a:r>
            <a:r>
              <a:rPr lang="de-DE" sz="2400" dirty="0"/>
              <a:t> </a:t>
            </a:r>
            <a:r>
              <a:rPr lang="de-DE" sz="2400" dirty="0" err="1"/>
              <a:t>masses</a:t>
            </a:r>
            <a:r>
              <a:rPr lang="de-DE" sz="2400" dirty="0"/>
              <a:t> </a:t>
            </a:r>
            <a:r>
              <a:rPr lang="de-DE" sz="2400" dirty="0" err="1"/>
              <a:t>greater</a:t>
            </a:r>
            <a:r>
              <a:rPr lang="de-DE" sz="2400" dirty="0"/>
              <a:t> </a:t>
            </a:r>
            <a:r>
              <a:rPr lang="de-DE" sz="2400" dirty="0" err="1"/>
              <a:t>than</a:t>
            </a:r>
            <a:r>
              <a:rPr lang="de-DE" sz="2400" dirty="0"/>
              <a:t> 10,000 kg.</a:t>
            </a:r>
          </a:p>
          <a:p>
            <a:r>
              <a:rPr lang="de-DE" sz="2400" dirty="0"/>
              <a:t>Heavy </a:t>
            </a:r>
            <a:r>
              <a:rPr lang="de-DE" sz="2400" dirty="0" err="1"/>
              <a:t>payload</a:t>
            </a:r>
            <a:r>
              <a:rPr lang="de-DE" sz="2400" dirty="0"/>
              <a:t> </a:t>
            </a:r>
            <a:r>
              <a:rPr lang="de-DE" sz="2400" dirty="0" err="1"/>
              <a:t>missions</a:t>
            </a:r>
            <a:r>
              <a:rPr lang="de-DE" sz="2400" dirty="0"/>
              <a:t> </a:t>
            </a:r>
            <a:r>
              <a:rPr lang="de-DE" sz="2400" dirty="0" err="1"/>
              <a:t>are</a:t>
            </a:r>
            <a:r>
              <a:rPr lang="de-DE" sz="2400" dirty="0"/>
              <a:t> </a:t>
            </a:r>
            <a:r>
              <a:rPr lang="de-DE" sz="2400" dirty="0" err="1"/>
              <a:t>launched</a:t>
            </a:r>
            <a:r>
              <a:rPr lang="de-DE" sz="2400" dirty="0"/>
              <a:t> </a:t>
            </a:r>
            <a:r>
              <a:rPr lang="de-DE" sz="2400" dirty="0" err="1"/>
              <a:t>only</a:t>
            </a:r>
            <a:r>
              <a:rPr lang="de-DE" sz="2400" dirty="0"/>
              <a:t> </a:t>
            </a:r>
            <a:r>
              <a:rPr lang="de-DE" sz="2400" dirty="0" err="1"/>
              <a:t>from</a:t>
            </a:r>
            <a:r>
              <a:rPr lang="de-DE" sz="2400" dirty="0"/>
              <a:t> CCAFS and KSC </a:t>
            </a:r>
            <a:r>
              <a:rPr lang="de-DE" sz="2400" dirty="0" err="1"/>
              <a:t>sites</a:t>
            </a:r>
            <a:r>
              <a:rPr lang="de-DE" sz="2400" dirty="0"/>
              <a:t>.</a:t>
            </a:r>
          </a:p>
          <a:p>
            <a:r>
              <a:rPr lang="de-DE" sz="2400" b="1" dirty="0" err="1"/>
              <a:t>Conclusion</a:t>
            </a:r>
            <a:r>
              <a:rPr lang="de-DE" sz="2400" b="1" dirty="0"/>
              <a:t>:</a:t>
            </a:r>
            <a:br>
              <a:rPr lang="de-DE" sz="2400" dirty="0"/>
            </a:br>
            <a:r>
              <a:rPr lang="de-DE" sz="2400" dirty="0"/>
              <a:t>Payload </a:t>
            </a:r>
            <a:r>
              <a:rPr lang="de-DE" sz="2400" dirty="0" err="1"/>
              <a:t>mass</a:t>
            </a:r>
            <a:r>
              <a:rPr lang="de-DE" sz="2400" dirty="0"/>
              <a:t> </a:t>
            </a:r>
            <a:r>
              <a:rPr lang="de-DE" sz="2400" dirty="0" err="1"/>
              <a:t>capability</a:t>
            </a:r>
            <a:r>
              <a:rPr lang="de-DE" sz="2400" dirty="0"/>
              <a:t> </a:t>
            </a:r>
            <a:r>
              <a:rPr lang="de-DE" sz="2400" dirty="0" err="1"/>
              <a:t>varies</a:t>
            </a:r>
            <a:r>
              <a:rPr lang="de-DE" sz="2400" dirty="0"/>
              <a:t> </a:t>
            </a:r>
            <a:r>
              <a:rPr lang="de-DE" sz="2400" dirty="0" err="1"/>
              <a:t>by</a:t>
            </a:r>
            <a:r>
              <a:rPr lang="de-DE" sz="2400" dirty="0"/>
              <a:t> launch </a:t>
            </a:r>
            <a:r>
              <a:rPr lang="de-DE" sz="2400" dirty="0" err="1"/>
              <a:t>site</a:t>
            </a:r>
            <a:r>
              <a:rPr lang="de-DE" sz="2400" dirty="0"/>
              <a:t>, </a:t>
            </a:r>
            <a:r>
              <a:rPr lang="de-DE" sz="2400" dirty="0" err="1"/>
              <a:t>making</a:t>
            </a:r>
            <a:r>
              <a:rPr lang="de-DE" sz="2400" dirty="0"/>
              <a:t> launch </a:t>
            </a:r>
            <a:r>
              <a:rPr lang="de-DE" sz="2400" dirty="0" err="1"/>
              <a:t>site</a:t>
            </a:r>
            <a:r>
              <a:rPr lang="de-DE" sz="2400" dirty="0"/>
              <a:t> an </a:t>
            </a:r>
            <a:r>
              <a:rPr lang="de-DE" sz="2400" dirty="0" err="1"/>
              <a:t>important</a:t>
            </a:r>
            <a:r>
              <a:rPr lang="de-DE" sz="2400" dirty="0"/>
              <a:t> feature </a:t>
            </a:r>
            <a:r>
              <a:rPr lang="de-DE" sz="2400" dirty="0" err="1"/>
              <a:t>for</a:t>
            </a:r>
            <a:r>
              <a:rPr lang="de-DE" sz="2400" dirty="0"/>
              <a:t> </a:t>
            </a:r>
            <a:r>
              <a:rPr lang="de-DE" sz="2400" dirty="0" err="1"/>
              <a:t>predicting</a:t>
            </a:r>
            <a:r>
              <a:rPr lang="de-DE" sz="2400" dirty="0"/>
              <a:t> </a:t>
            </a:r>
            <a:r>
              <a:rPr lang="de-DE" sz="2400" dirty="0" err="1"/>
              <a:t>mission</a:t>
            </a:r>
            <a:r>
              <a:rPr lang="de-DE" sz="2400" dirty="0"/>
              <a:t> </a:t>
            </a:r>
            <a:r>
              <a:rPr lang="de-DE" sz="2400" dirty="0" err="1"/>
              <a:t>outcomes</a:t>
            </a:r>
            <a:r>
              <a:rPr lang="de-DE" sz="2400" dirty="0"/>
              <a: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Grafik 5" descr="Ein Bild, das Reihe, Schrift, Text, Diagramm enthält.&#10;&#10;KI-generierte Inhalte können fehlerhaft sein.">
            <a:extLst>
              <a:ext uri="{FF2B5EF4-FFF2-40B4-BE49-F238E27FC236}">
                <a16:creationId xmlns:a16="http://schemas.microsoft.com/office/drawing/2014/main" id="{CAF32AB4-1C3A-2942-977A-DB362AE8E9DE}"/>
              </a:ext>
            </a:extLst>
          </p:cNvPr>
          <p:cNvPicPr>
            <a:picLocks noChangeAspect="1"/>
          </p:cNvPicPr>
          <p:nvPr/>
        </p:nvPicPr>
        <p:blipFill>
          <a:blip r:embed="rId3"/>
          <a:stretch>
            <a:fillRect/>
          </a:stretch>
        </p:blipFill>
        <p:spPr>
          <a:xfrm>
            <a:off x="585938" y="1603023"/>
            <a:ext cx="10872034" cy="20500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70000" lnSpcReduction="20000"/>
          </a:bodyPr>
          <a:lstStyle/>
          <a:p>
            <a:r>
              <a:rPr lang="en-US" sz="2400" b="1" dirty="0"/>
              <a:t>EDA Insight – Orbit</a:t>
            </a:r>
          </a:p>
          <a:p>
            <a:r>
              <a:rPr lang="en-US" sz="2400" dirty="0"/>
              <a:t>Landing success rates vary significantly across different orbit types.</a:t>
            </a:r>
          </a:p>
          <a:p>
            <a:r>
              <a:rPr lang="en-US" sz="2400" dirty="0"/>
              <a:t>Orbits such as </a:t>
            </a:r>
            <a:r>
              <a:rPr lang="en-US" sz="2400" b="1" dirty="0"/>
              <a:t>GEO, HEO, ES-L1, and SSO</a:t>
            </a:r>
            <a:r>
              <a:rPr lang="en-US" sz="2400" dirty="0"/>
              <a:t> show very high success rates.</a:t>
            </a:r>
          </a:p>
          <a:p>
            <a:r>
              <a:rPr lang="en-US" sz="2400" b="1" dirty="0"/>
              <a:t>GTO</a:t>
            </a:r>
            <a:r>
              <a:rPr lang="en-US" sz="2400" dirty="0"/>
              <a:t> missions have a noticeably lower success rate compared to other orbits.</a:t>
            </a:r>
          </a:p>
          <a:p>
            <a:r>
              <a:rPr lang="en-US" sz="2400" dirty="0"/>
              <a:t>Medium Earth orbits (</a:t>
            </a:r>
            <a:r>
              <a:rPr lang="en-US" sz="2400" b="1" dirty="0"/>
              <a:t>LEO, MEO, PO</a:t>
            </a:r>
            <a:r>
              <a:rPr lang="en-US" sz="2400" dirty="0"/>
              <a:t>) demonstrate moderate and consistent success.</a:t>
            </a:r>
          </a:p>
          <a:p>
            <a:r>
              <a:rPr lang="en-US" sz="2400" b="1" dirty="0"/>
              <a:t>Conclusion:</a:t>
            </a:r>
            <a:br>
              <a:rPr lang="en-US" sz="2400" dirty="0"/>
            </a:br>
            <a:r>
              <a:rPr lang="en-US" sz="2400" dirty="0"/>
              <a:t>Orbit type influences landing success and is an important feature for predictive </a:t>
            </a:r>
            <a:r>
              <a:rPr lang="en-US" sz="2400" dirty="0" err="1"/>
              <a:t>modelin</a:t>
            </a:r>
            <a:endParaRPr lang="en-US" sz="24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descr="Ein Bild, das Text, Screenshot, Reihe, Schrift enthält.&#10;&#10;KI-generierte Inhalte können fehlerhaft sein.">
            <a:extLst>
              <a:ext uri="{FF2B5EF4-FFF2-40B4-BE49-F238E27FC236}">
                <a16:creationId xmlns:a16="http://schemas.microsoft.com/office/drawing/2014/main" id="{25CBC3FD-C374-892D-389B-8976064BF5C0}"/>
              </a:ext>
            </a:extLst>
          </p:cNvPr>
          <p:cNvPicPr>
            <a:picLocks noChangeAspect="1"/>
          </p:cNvPicPr>
          <p:nvPr/>
        </p:nvPicPr>
        <p:blipFill>
          <a:blip r:embed="rId3"/>
          <a:stretch>
            <a:fillRect/>
          </a:stretch>
        </p:blipFill>
        <p:spPr>
          <a:xfrm>
            <a:off x="5665964" y="1719965"/>
            <a:ext cx="5792008" cy="4048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70000" lnSpcReduction="20000"/>
          </a:bodyPr>
          <a:lstStyle/>
          <a:p>
            <a:r>
              <a:rPr lang="en-US" sz="2400" b="1" dirty="0"/>
              <a:t>EDA Insight – Orbit vs. Flight Number</a:t>
            </a:r>
          </a:p>
          <a:p>
            <a:r>
              <a:rPr lang="en-US" sz="2400" dirty="0"/>
              <a:t>Landing success improves over time across most orbit types.</a:t>
            </a:r>
          </a:p>
          <a:p>
            <a:r>
              <a:rPr lang="en-US" sz="2400" dirty="0"/>
              <a:t>Early missions show more failures, while later missions are predominantly successful.</a:t>
            </a:r>
          </a:p>
          <a:p>
            <a:r>
              <a:rPr lang="en-US" sz="2400" dirty="0"/>
              <a:t>Orbits such as </a:t>
            </a:r>
            <a:r>
              <a:rPr lang="en-US" sz="2400" b="1" dirty="0"/>
              <a:t>LEO, ISS, and VLEO</a:t>
            </a:r>
            <a:r>
              <a:rPr lang="en-US" sz="2400" dirty="0"/>
              <a:t> demonstrate higher success rates in later flights.</a:t>
            </a:r>
          </a:p>
          <a:p>
            <a:r>
              <a:rPr lang="en-US" sz="2400" b="1" dirty="0"/>
              <a:t>GTO</a:t>
            </a:r>
            <a:r>
              <a:rPr lang="en-US" sz="2400" dirty="0"/>
              <a:t> missions exhibit mixed outcomes, indicating higher mission complexity.</a:t>
            </a:r>
          </a:p>
          <a:p>
            <a:r>
              <a:rPr lang="en-US" sz="2400" b="1" dirty="0"/>
              <a:t>Conclusion:</a:t>
            </a:r>
            <a:br>
              <a:rPr lang="en-US" sz="2400" dirty="0"/>
            </a:br>
            <a:r>
              <a:rPr lang="en-US" sz="2400" dirty="0"/>
              <a:t>Both </a:t>
            </a:r>
            <a:r>
              <a:rPr lang="en-US" sz="2400" b="1" dirty="0"/>
              <a:t>orbit type</a:t>
            </a:r>
            <a:r>
              <a:rPr lang="en-US" sz="2400" dirty="0"/>
              <a:t> and </a:t>
            </a:r>
            <a:r>
              <a:rPr lang="en-US" sz="2400" b="1" dirty="0"/>
              <a:t>mission timeline (flight number)</a:t>
            </a:r>
            <a:r>
              <a:rPr lang="en-US" sz="2400" dirty="0"/>
              <a:t> influence first-stage landing success and are valuable predictive features.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rafik 5" descr="Ein Bild, das Text, Screenshot, Diagramm, Reihe enthält.&#10;&#10;KI-generierte Inhalte können fehlerhaft sein.">
            <a:extLst>
              <a:ext uri="{FF2B5EF4-FFF2-40B4-BE49-F238E27FC236}">
                <a16:creationId xmlns:a16="http://schemas.microsoft.com/office/drawing/2014/main" id="{9AA04400-67E9-86CF-D70B-2FA515A70203}"/>
              </a:ext>
            </a:extLst>
          </p:cNvPr>
          <p:cNvPicPr>
            <a:picLocks noChangeAspect="1"/>
          </p:cNvPicPr>
          <p:nvPr/>
        </p:nvPicPr>
        <p:blipFill>
          <a:blip r:embed="rId3"/>
          <a:stretch>
            <a:fillRect/>
          </a:stretch>
        </p:blipFill>
        <p:spPr>
          <a:xfrm>
            <a:off x="5626971" y="1690747"/>
            <a:ext cx="5658640" cy="42868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70000" lnSpcReduction="20000"/>
          </a:bodyPr>
          <a:lstStyle/>
          <a:p>
            <a:r>
              <a:rPr lang="en-US" sz="2400" dirty="0"/>
              <a:t>Landing success varies across different orbit types and payload masses.</a:t>
            </a:r>
          </a:p>
          <a:p>
            <a:r>
              <a:rPr lang="en-US" sz="2400" b="1" dirty="0"/>
              <a:t>Higher payload masses</a:t>
            </a:r>
            <a:r>
              <a:rPr lang="en-US" sz="2400" dirty="0"/>
              <a:t> are mainly associated with </a:t>
            </a:r>
            <a:r>
              <a:rPr lang="en-US" sz="2400" b="1" dirty="0"/>
              <a:t>VLEO and GEO</a:t>
            </a:r>
            <a:r>
              <a:rPr lang="en-US" sz="2400" dirty="0"/>
              <a:t> missions, which show a high success rate.</a:t>
            </a:r>
          </a:p>
          <a:p>
            <a:r>
              <a:rPr lang="en-US" sz="2400" b="1" dirty="0"/>
              <a:t>GTO missions</a:t>
            </a:r>
            <a:r>
              <a:rPr lang="en-US" sz="2400" dirty="0"/>
              <a:t> cluster at medium payload masses and exhibit mixed success outcomes.</a:t>
            </a:r>
          </a:p>
          <a:p>
            <a:r>
              <a:rPr lang="en-US" sz="2400" dirty="0"/>
              <a:t>Lower payload orbits (e.g., LEO, ISS) show both successes and failures but trend toward success.</a:t>
            </a:r>
          </a:p>
          <a:p>
            <a:r>
              <a:rPr lang="en-US" sz="2400" b="1" dirty="0"/>
              <a:t>Conclusion:</a:t>
            </a:r>
            <a:br>
              <a:rPr lang="en-US" sz="2400" dirty="0"/>
            </a:br>
            <a:r>
              <a:rPr lang="en-US" sz="2400" dirty="0"/>
              <a:t>Both </a:t>
            </a:r>
            <a:r>
              <a:rPr lang="en-US" sz="2400" b="1" dirty="0"/>
              <a:t>orbit type</a:t>
            </a:r>
            <a:r>
              <a:rPr lang="en-US" sz="2400" dirty="0"/>
              <a:t> and </a:t>
            </a:r>
            <a:r>
              <a:rPr lang="en-US" sz="2400" b="1" dirty="0"/>
              <a:t>payload mass</a:t>
            </a:r>
            <a:r>
              <a:rPr lang="en-US" sz="2400" dirty="0"/>
              <a:t> influence landing success and are important features for predictive modeling.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descr="Ein Bild, das Text, Screenshot, Diagramm, Schrift enthält.&#10;&#10;KI-generierte Inhalte können fehlerhaft sein.">
            <a:extLst>
              <a:ext uri="{FF2B5EF4-FFF2-40B4-BE49-F238E27FC236}">
                <a16:creationId xmlns:a16="http://schemas.microsoft.com/office/drawing/2014/main" id="{BB112025-332D-FE00-1C65-99284226359C}"/>
              </a:ext>
            </a:extLst>
          </p:cNvPr>
          <p:cNvPicPr>
            <a:picLocks noChangeAspect="1"/>
          </p:cNvPicPr>
          <p:nvPr/>
        </p:nvPicPr>
        <p:blipFill>
          <a:blip r:embed="rId3"/>
          <a:stretch>
            <a:fillRect/>
          </a:stretch>
        </p:blipFill>
        <p:spPr>
          <a:xfrm>
            <a:off x="5474550" y="1441791"/>
            <a:ext cx="5811061" cy="42296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r>
              <a:rPr lang="en-US" sz="2400" dirty="0"/>
              <a:t>Landing success rate increases significantly over the years.</a:t>
            </a:r>
          </a:p>
          <a:p>
            <a:r>
              <a:rPr lang="en-US" sz="2400" dirty="0"/>
              <a:t>Early missions (2010–2013) show almost no successful landings.</a:t>
            </a:r>
          </a:p>
          <a:p>
            <a:r>
              <a:rPr lang="en-US" sz="2400" dirty="0"/>
              <a:t>From 2016 onward, success rates exceed 60% and peak around 90%.</a:t>
            </a:r>
          </a:p>
          <a:p>
            <a:r>
              <a:rPr lang="en-US" sz="2400" b="1" dirty="0"/>
              <a:t>Conclusion:</a:t>
            </a:r>
            <a:br>
              <a:rPr lang="en-US" sz="2400" dirty="0"/>
            </a:br>
            <a:r>
              <a:rPr lang="en-US" sz="2400" dirty="0"/>
              <a:t>Technological improvements over time strongly increased first-stage landing success, making </a:t>
            </a:r>
            <a:r>
              <a:rPr lang="en-US" sz="2400" b="1" dirty="0"/>
              <a:t>year/flight number</a:t>
            </a:r>
            <a:r>
              <a:rPr lang="en-US" sz="2400" dirty="0"/>
              <a:t> a key predictive feature.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Grafik 5" descr="Ein Bild, das Reihe, Diagramm, Screenshot, parallel enthält.&#10;&#10;KI-generierte Inhalte können fehlerhaft sein.">
            <a:extLst>
              <a:ext uri="{FF2B5EF4-FFF2-40B4-BE49-F238E27FC236}">
                <a16:creationId xmlns:a16="http://schemas.microsoft.com/office/drawing/2014/main" id="{7B5B7CC6-0036-0D78-E490-B8603ECB2A21}"/>
              </a:ext>
            </a:extLst>
          </p:cNvPr>
          <p:cNvPicPr>
            <a:picLocks noChangeAspect="1"/>
          </p:cNvPicPr>
          <p:nvPr/>
        </p:nvPicPr>
        <p:blipFill>
          <a:blip r:embed="rId3"/>
          <a:stretch>
            <a:fillRect/>
          </a:stretch>
        </p:blipFill>
        <p:spPr>
          <a:xfrm>
            <a:off x="4887589" y="1725295"/>
            <a:ext cx="7191522"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Unique Launch Sites</a:t>
            </a:r>
          </a:p>
          <a:p>
            <a:r>
              <a:rPr lang="en-US" sz="2400" b="1" dirty="0"/>
              <a:t>Query Result:</a:t>
            </a:r>
            <a:br>
              <a:rPr lang="en-US" sz="2400" dirty="0"/>
            </a:br>
            <a:r>
              <a:rPr lang="en-US" sz="2400" dirty="0"/>
              <a:t>The dataset contains </a:t>
            </a:r>
            <a:r>
              <a:rPr lang="en-US" sz="2400" b="1" dirty="0"/>
              <a:t>three unique launch sites</a:t>
            </a:r>
            <a:r>
              <a:rPr lang="en-US" sz="2400" dirty="0"/>
              <a:t>:</a:t>
            </a:r>
          </a:p>
          <a:p>
            <a:endParaRPr lang="en-US" sz="2400" b="1" dirty="0"/>
          </a:p>
          <a:p>
            <a:endParaRPr lang="en-US" sz="2400" b="1" dirty="0"/>
          </a:p>
          <a:p>
            <a:r>
              <a:rPr lang="en-US" sz="2400" b="1" dirty="0"/>
              <a:t>Explanation:</a:t>
            </a:r>
            <a:br>
              <a:rPr lang="en-US" sz="2400" dirty="0"/>
            </a:br>
            <a:r>
              <a:rPr lang="en-US" sz="2400" dirty="0"/>
              <a:t>These are the distinct SpaceX launch locations identified in the data. Each site supports different mission profiles and shows different landing success patterns, which makes </a:t>
            </a:r>
            <a:r>
              <a:rPr lang="en-US" sz="2400" b="1" dirty="0"/>
              <a:t>launch site</a:t>
            </a:r>
            <a:r>
              <a:rPr lang="en-US" sz="2400" dirty="0"/>
              <a:t> an important feature for analysis and prediction.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le 1">
            <a:extLst>
              <a:ext uri="{FF2B5EF4-FFF2-40B4-BE49-F238E27FC236}">
                <a16:creationId xmlns:a16="http://schemas.microsoft.com/office/drawing/2014/main" id="{ABEA93F6-2ACF-FFE4-3A4D-FC7F5E454909}"/>
              </a:ext>
            </a:extLst>
          </p:cNvPr>
          <p:cNvGraphicFramePr>
            <a:graphicFrameLocks noGrp="1"/>
          </p:cNvGraphicFramePr>
          <p:nvPr>
            <p:extLst>
              <p:ext uri="{D42A27DB-BD31-4B8C-83A1-F6EECF244321}">
                <p14:modId xmlns:p14="http://schemas.microsoft.com/office/powerpoint/2010/main" val="2063484182"/>
              </p:ext>
            </p:extLst>
          </p:nvPr>
        </p:nvGraphicFramePr>
        <p:xfrm>
          <a:off x="7583213" y="1731039"/>
          <a:ext cx="1784130" cy="1463040"/>
        </p:xfrm>
        <a:graphic>
          <a:graphicData uri="http://schemas.openxmlformats.org/drawingml/2006/table">
            <a:tbl>
              <a:tblPr/>
              <a:tblGrid>
                <a:gridCol w="1784130">
                  <a:extLst>
                    <a:ext uri="{9D8B030D-6E8A-4147-A177-3AD203B41FA5}">
                      <a16:colId xmlns:a16="http://schemas.microsoft.com/office/drawing/2014/main" val="1470187799"/>
                    </a:ext>
                  </a:extLst>
                </a:gridCol>
              </a:tblGrid>
              <a:tr h="317674">
                <a:tc>
                  <a:txBody>
                    <a:bodyPr/>
                    <a:lstStyle/>
                    <a:p>
                      <a:pPr algn="r" fontAlgn="ctr">
                        <a:buNone/>
                      </a:pPr>
                      <a:r>
                        <a:rPr lang="de-DE">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901874654"/>
                  </a:ext>
                </a:extLst>
              </a:tr>
              <a:tr h="317674">
                <a:tc>
                  <a:txBody>
                    <a:bodyPr/>
                    <a:lstStyle/>
                    <a:p>
                      <a:pPr algn="r" fontAlgn="ctr">
                        <a:buNone/>
                      </a:pPr>
                      <a:r>
                        <a:rPr lang="de-DE">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1155277487"/>
                  </a:ext>
                </a:extLst>
              </a:tr>
              <a:tr h="317674">
                <a:tc>
                  <a:txBody>
                    <a:bodyPr/>
                    <a:lstStyle/>
                    <a:p>
                      <a:pPr algn="r" fontAlgn="ctr">
                        <a:buNone/>
                      </a:pPr>
                      <a:r>
                        <a:rPr lang="de-DE"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3835428900"/>
                  </a:ext>
                </a:extLst>
              </a:tr>
              <a:tr h="317674">
                <a:tc>
                  <a:txBody>
                    <a:bodyPr/>
                    <a:lstStyle/>
                    <a:p>
                      <a:pPr algn="r" fontAlgn="ctr">
                        <a:buNone/>
                      </a:pPr>
                      <a:r>
                        <a:rPr lang="de-DE"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44175540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17243"/>
            <a:ext cx="9745589" cy="225971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This query filters launch records by launch site name using a prefix condition (</a:t>
            </a:r>
            <a:r>
              <a:rPr lang="en-US" dirty="0"/>
              <a:t>CCA%</a:t>
            </a:r>
            <a:r>
              <a:rPr lang="en-US" sz="2400" dirty="0"/>
              <a:t>). The result confirms that multiple launches were conducted from Cape Canaveral Air Force Station, which is one of SpaceX’s primary and most frequently used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descr="Ein Bild, das Text, Screenshot, Schrift, Zahl enthält.&#10;&#10;KI-generierte Inhalte können fehlerhaft sein.">
            <a:extLst>
              <a:ext uri="{FF2B5EF4-FFF2-40B4-BE49-F238E27FC236}">
                <a16:creationId xmlns:a16="http://schemas.microsoft.com/office/drawing/2014/main" id="{B8B3DBF8-F48D-1FDD-3EA4-3435A9AAB1F0}"/>
              </a:ext>
            </a:extLst>
          </p:cNvPr>
          <p:cNvPicPr>
            <a:picLocks noChangeAspect="1"/>
          </p:cNvPicPr>
          <p:nvPr/>
        </p:nvPicPr>
        <p:blipFill>
          <a:blip r:embed="rId3"/>
          <a:stretch>
            <a:fillRect/>
          </a:stretch>
        </p:blipFill>
        <p:spPr>
          <a:xfrm>
            <a:off x="1050656" y="1351295"/>
            <a:ext cx="8916644" cy="2800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Total Payload Mass for NASA Missions</a:t>
            </a:r>
          </a:p>
          <a:p>
            <a:r>
              <a:rPr lang="en-US" sz="2400" b="1" dirty="0"/>
              <a:t>Query Result:</a:t>
            </a:r>
            <a:br>
              <a:rPr lang="en-US" sz="2400" dirty="0"/>
            </a:br>
            <a:r>
              <a:rPr lang="en-US" sz="2400" dirty="0"/>
              <a:t>The total payload mass carried by boosters for </a:t>
            </a:r>
            <a:r>
              <a:rPr lang="en-US" sz="2400" b="1" dirty="0"/>
              <a:t>NASA missions</a:t>
            </a:r>
            <a:r>
              <a:rPr lang="en-US" sz="2400" dirty="0"/>
              <a:t> is </a:t>
            </a:r>
            <a:r>
              <a:rPr lang="en-US" sz="2400" b="1" dirty="0"/>
              <a:t>45,596 kg</a:t>
            </a:r>
            <a:r>
              <a:rPr lang="en-US" sz="2400" dirty="0"/>
              <a:t>.</a:t>
            </a:r>
          </a:p>
          <a:p>
            <a:r>
              <a:rPr lang="en-US" sz="2400" b="1" dirty="0"/>
              <a:t>Explanation:</a:t>
            </a:r>
            <a:br>
              <a:rPr lang="en-US" sz="2400" dirty="0"/>
            </a:br>
            <a:r>
              <a:rPr lang="en-US" sz="2400" dirty="0"/>
              <a:t>This result was obtained by summing the payload masses of all launches where the customer was NASA. It represents the cumulative payload delivered by SpaceX boosters for NASA-related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Query Result:</a:t>
            </a:r>
            <a:br>
              <a:rPr lang="en-US" sz="2400" dirty="0"/>
            </a:br>
            <a:r>
              <a:rPr lang="en-US" sz="2400" dirty="0"/>
              <a:t>The average payload mass carried by boosters for </a:t>
            </a:r>
            <a:r>
              <a:rPr lang="en-US" sz="2400" b="1" dirty="0"/>
              <a:t>NASA missions</a:t>
            </a:r>
            <a:r>
              <a:rPr lang="en-US" sz="2400" dirty="0"/>
              <a:t> is </a:t>
            </a:r>
            <a:r>
              <a:rPr lang="en-US" sz="2400" b="1" dirty="0"/>
              <a:t>2,534.67 kg</a:t>
            </a:r>
            <a:r>
              <a:rPr lang="en-US" sz="2400" dirty="0"/>
              <a:t>.</a:t>
            </a:r>
          </a:p>
          <a:p>
            <a:r>
              <a:rPr lang="en-US" sz="2400" b="1" dirty="0"/>
              <a:t>Explanation:</a:t>
            </a:r>
            <a:br>
              <a:rPr lang="en-US" sz="2400" dirty="0"/>
            </a:br>
            <a:r>
              <a:rPr lang="en-US" sz="2400" dirty="0"/>
              <a:t>This value was calculated by averaging the payload masses of all launches associated with NASA. It shows the typical payload size delivered per NASA mission by SpaceX boosters.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b="1" dirty="0"/>
              <a:t>Query Result:</a:t>
            </a:r>
            <a:br>
              <a:rPr lang="en-US" sz="2400" dirty="0"/>
            </a:br>
            <a:r>
              <a:rPr lang="en-US" sz="2400" dirty="0"/>
              <a:t>The first successful landing outcome on a </a:t>
            </a:r>
            <a:r>
              <a:rPr lang="en-US" sz="2400" b="1" dirty="0"/>
              <a:t>ground pad</a:t>
            </a:r>
            <a:r>
              <a:rPr lang="en-US" sz="2400" dirty="0"/>
              <a:t> occurred on </a:t>
            </a:r>
            <a:r>
              <a:rPr lang="en-US" sz="2400" b="1" dirty="0"/>
              <a:t>2010-06-04</a:t>
            </a:r>
            <a:r>
              <a:rPr lang="en-US" sz="2400" dirty="0"/>
              <a:t>.</a:t>
            </a:r>
          </a:p>
          <a:p>
            <a:r>
              <a:rPr lang="en-US" sz="2400" b="1" dirty="0"/>
              <a:t>Explanation:</a:t>
            </a:r>
            <a:br>
              <a:rPr lang="en-US" sz="2400" dirty="0"/>
            </a:br>
            <a:r>
              <a:rPr lang="en-US" sz="2400" dirty="0"/>
              <a:t>This date represents the earliest recorded mission in the dataset where the first stage successfully landed on a ground pad, marking an important milestone in SpaceX’s landing operations.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r>
              <a:rPr lang="en-US" sz="2400" b="1" dirty="0"/>
              <a:t>Query Result:</a:t>
            </a:r>
            <a:br>
              <a:rPr lang="en-US" sz="2400" dirty="0"/>
            </a:br>
            <a:r>
              <a:rPr lang="en-US" sz="2400" dirty="0"/>
              <a:t>The following boosters successfully landed on a </a:t>
            </a:r>
            <a:r>
              <a:rPr lang="en-US" sz="2400" b="1" dirty="0"/>
              <a:t>drone ship</a:t>
            </a:r>
            <a:r>
              <a:rPr lang="en-US" sz="2400" dirty="0"/>
              <a:t> and carried a payload mass </a:t>
            </a:r>
            <a:r>
              <a:rPr lang="en-US" sz="2400" b="1" dirty="0"/>
              <a:t>greater than 4,000 kg but less than 6,000 kg</a:t>
            </a:r>
            <a:r>
              <a:rPr lang="en-US" sz="2400" dirty="0"/>
              <a:t>:</a:t>
            </a:r>
          </a:p>
          <a:p>
            <a:r>
              <a:rPr lang="en-US" sz="2400" b="1" dirty="0"/>
              <a:t>F9 FT B1022</a:t>
            </a:r>
            <a:endParaRPr lang="en-US" sz="2400" dirty="0"/>
          </a:p>
          <a:p>
            <a:r>
              <a:rPr lang="en-US" sz="2400" b="1" dirty="0"/>
              <a:t>F9 FT B1026</a:t>
            </a:r>
            <a:endParaRPr lang="en-US" sz="2400" dirty="0"/>
          </a:p>
          <a:p>
            <a:r>
              <a:rPr lang="en-US" sz="2400" b="1" dirty="0"/>
              <a:t>F9 FT B1021.2</a:t>
            </a:r>
            <a:endParaRPr lang="en-US" sz="2400" dirty="0"/>
          </a:p>
          <a:p>
            <a:r>
              <a:rPr lang="en-US" sz="2400" b="1" dirty="0"/>
              <a:t>F9 FT B1031.2</a:t>
            </a:r>
            <a:endParaRPr lang="en-US" sz="2400" dirty="0"/>
          </a:p>
          <a:p>
            <a:r>
              <a:rPr lang="en-US" sz="2400" b="1" dirty="0"/>
              <a:t>Explanation:</a:t>
            </a:r>
            <a:br>
              <a:rPr lang="en-US" sz="2400" dirty="0"/>
            </a:br>
            <a:r>
              <a:rPr lang="en-US" sz="2400" dirty="0"/>
              <a:t>These boosters were identified by filtering launch records for successful drone ship landings and selecting missions with payload masses within the specified range. This result highlights Falcon 9 Full Thrust boosters that successfully supported mid-range payload missions with drone ship recovery.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08344" y="1477926"/>
            <a:ext cx="11166159" cy="49492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ru-RU" sz="2200" dirty="0">
              <a:solidFill>
                <a:schemeClr val="accent3">
                  <a:lumMod val="25000"/>
                </a:schemeClr>
              </a:solidFill>
              <a:latin typeface="Abadi" panose="020B0604020104020204" pitchFamily="34" charset="0"/>
            </a:endParaRPr>
          </a:p>
          <a:p>
            <a:pPr lvl="1">
              <a:lnSpc>
                <a:spcPct val="100000"/>
              </a:lnSpc>
              <a:spcBef>
                <a:spcPts val="1400"/>
              </a:spcBef>
            </a:pPr>
            <a:r>
              <a:rPr lang="de-DE" sz="1600" dirty="0">
                <a:solidFill>
                  <a:schemeClr val="accent3">
                    <a:lumMod val="25000"/>
                  </a:schemeClr>
                </a:solidFill>
                <a:latin typeface="Abadi" panose="020B0604020104020204" pitchFamily="34" charset="0"/>
              </a:rPr>
              <a:t>Data </a:t>
            </a:r>
            <a:r>
              <a:rPr lang="de-DE" sz="1600" dirty="0" err="1">
                <a:solidFill>
                  <a:schemeClr val="accent3">
                    <a:lumMod val="25000"/>
                  </a:schemeClr>
                </a:solidFill>
                <a:latin typeface="Abadi" panose="020B0604020104020204" pitchFamily="34" charset="0"/>
              </a:rPr>
              <a:t>loading</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cleaning</a:t>
            </a:r>
            <a:r>
              <a:rPr lang="de-DE" sz="1600" dirty="0">
                <a:solidFill>
                  <a:schemeClr val="accent3">
                    <a:lumMod val="25000"/>
                  </a:schemeClr>
                </a:solidFill>
                <a:latin typeface="Abadi" panose="020B0604020104020204" pitchFamily="34" charset="0"/>
              </a:rPr>
              <a:t>, and </a:t>
            </a:r>
            <a:r>
              <a:rPr lang="de-DE" sz="1600" dirty="0" err="1">
                <a:solidFill>
                  <a:schemeClr val="accent3">
                    <a:lumMod val="25000"/>
                  </a:schemeClr>
                </a:solidFill>
                <a:latin typeface="Abadi" panose="020B0604020104020204" pitchFamily="34" charset="0"/>
              </a:rPr>
              <a:t>train</a:t>
            </a:r>
            <a:r>
              <a:rPr lang="de-DE" sz="1600" dirty="0">
                <a:solidFill>
                  <a:schemeClr val="accent3">
                    <a:lumMod val="25000"/>
                  </a:schemeClr>
                </a:solidFill>
                <a:latin typeface="Abadi" panose="020B0604020104020204" pitchFamily="34" charset="0"/>
              </a:rPr>
              <a:t>–test </a:t>
            </a:r>
            <a:r>
              <a:rPr lang="de-DE" sz="1600" dirty="0" err="1">
                <a:solidFill>
                  <a:schemeClr val="accent3">
                    <a:lumMod val="25000"/>
                  </a:schemeClr>
                </a:solidFill>
                <a:latin typeface="Abadi" panose="020B0604020104020204" pitchFamily="34" charset="0"/>
              </a:rPr>
              <a:t>split</a:t>
            </a:r>
            <a:r>
              <a:rPr lang="ru-RU" sz="1600" dirty="0">
                <a:solidFill>
                  <a:schemeClr val="accent3">
                    <a:lumMod val="25000"/>
                  </a:schemeClr>
                </a:solidFill>
                <a:latin typeface="Abadi" panose="020B0604020104020204" pitchFamily="34" charset="0"/>
              </a:rPr>
              <a:t>\</a:t>
            </a:r>
          </a:p>
          <a:p>
            <a:pPr lvl="1">
              <a:lnSpc>
                <a:spcPct val="100000"/>
              </a:lnSpc>
              <a:spcBef>
                <a:spcPts val="1400"/>
              </a:spcBef>
            </a:pPr>
            <a:r>
              <a:rPr lang="de-DE" sz="1600" dirty="0">
                <a:solidFill>
                  <a:schemeClr val="accent3">
                    <a:lumMod val="25000"/>
                  </a:schemeClr>
                </a:solidFill>
                <a:latin typeface="Abadi" panose="020B0604020104020204" pitchFamily="34" charset="0"/>
              </a:rPr>
              <a:t>Feature </a:t>
            </a:r>
            <a:r>
              <a:rPr lang="de-DE" sz="1600" dirty="0" err="1">
                <a:solidFill>
                  <a:schemeClr val="accent3">
                    <a:lumMod val="25000"/>
                  </a:schemeClr>
                </a:solidFill>
                <a:latin typeface="Abadi" panose="020B0604020104020204" pitchFamily="34" charset="0"/>
              </a:rPr>
              <a:t>scaling</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for</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distance-based</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models</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de-DE" sz="1600" dirty="0">
                <a:solidFill>
                  <a:schemeClr val="accent3">
                    <a:lumMod val="25000"/>
                  </a:schemeClr>
                </a:solidFill>
                <a:latin typeface="Abadi" panose="020B0604020104020204" pitchFamily="34" charset="0"/>
              </a:rPr>
              <a:t>Training </a:t>
            </a:r>
            <a:r>
              <a:rPr lang="de-DE" sz="1600" dirty="0" err="1">
                <a:solidFill>
                  <a:schemeClr val="accent3">
                    <a:lumMod val="25000"/>
                  </a:schemeClr>
                </a:solidFill>
                <a:latin typeface="Abadi" panose="020B0604020104020204" pitchFamily="34" charset="0"/>
              </a:rPr>
              <a:t>of</a:t>
            </a:r>
            <a:r>
              <a:rPr lang="de-DE" sz="1600" dirty="0">
                <a:solidFill>
                  <a:schemeClr val="accent3">
                    <a:lumMod val="25000"/>
                  </a:schemeClr>
                </a:solidFill>
                <a:latin typeface="Abadi" panose="020B0604020104020204" pitchFamily="34" charset="0"/>
              </a:rPr>
              <a:t> multiple </a:t>
            </a:r>
            <a:r>
              <a:rPr lang="de-DE" sz="1600" dirty="0" err="1">
                <a:solidFill>
                  <a:schemeClr val="accent3">
                    <a:lumMod val="25000"/>
                  </a:schemeClr>
                </a:solidFill>
                <a:latin typeface="Abadi" panose="020B0604020104020204" pitchFamily="34" charset="0"/>
              </a:rPr>
              <a:t>classifiers</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Logistic</a:t>
            </a:r>
            <a:r>
              <a:rPr lang="de-DE" sz="1600" dirty="0">
                <a:solidFill>
                  <a:schemeClr val="accent3">
                    <a:lumMod val="25000"/>
                  </a:schemeClr>
                </a:solidFill>
                <a:latin typeface="Abadi" panose="020B0604020104020204" pitchFamily="34" charset="0"/>
              </a:rPr>
              <a:t> Regression, SVM)</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de-DE" sz="1600" dirty="0">
                <a:solidFill>
                  <a:schemeClr val="accent3">
                    <a:lumMod val="25000"/>
                  </a:schemeClr>
                </a:solidFill>
                <a:latin typeface="Abadi" panose="020B0604020104020204" pitchFamily="34" charset="0"/>
              </a:rPr>
              <a:t>Hyperparameter </a:t>
            </a:r>
            <a:r>
              <a:rPr lang="de-DE" sz="1600" dirty="0" err="1">
                <a:solidFill>
                  <a:schemeClr val="accent3">
                    <a:lumMod val="25000"/>
                  </a:schemeClr>
                </a:solidFill>
                <a:latin typeface="Abadi" panose="020B0604020104020204" pitchFamily="34" charset="0"/>
              </a:rPr>
              <a:t>tuning</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using</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GridSearchCV</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de-DE" sz="1600" dirty="0">
                <a:solidFill>
                  <a:schemeClr val="accent3">
                    <a:lumMod val="25000"/>
                  </a:schemeClr>
                </a:solidFill>
                <a:latin typeface="Abadi" panose="020B0604020104020204" pitchFamily="34" charset="0"/>
              </a:rPr>
              <a:t>Model </a:t>
            </a:r>
            <a:r>
              <a:rPr lang="de-DE" sz="1600" dirty="0" err="1">
                <a:solidFill>
                  <a:schemeClr val="accent3">
                    <a:lumMod val="25000"/>
                  </a:schemeClr>
                </a:solidFill>
                <a:latin typeface="Abadi" panose="020B0604020104020204" pitchFamily="34" charset="0"/>
              </a:rPr>
              <a:t>evaluation</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with</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standard</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classification</a:t>
            </a:r>
            <a:r>
              <a:rPr lang="de-DE" sz="1600" dirty="0">
                <a:solidFill>
                  <a:schemeClr val="accent3">
                    <a:lumMod val="25000"/>
                  </a:schemeClr>
                </a:solidFill>
                <a:latin typeface="Abadi" panose="020B0604020104020204" pitchFamily="34" charset="0"/>
              </a:rPr>
              <a:t> </a:t>
            </a:r>
            <a:r>
              <a:rPr lang="de-DE" sz="1600" dirty="0" err="1">
                <a:solidFill>
                  <a:schemeClr val="accent3">
                    <a:lumMod val="25000"/>
                  </a:schemeClr>
                </a:solidFill>
                <a:latin typeface="Abadi" panose="020B0604020104020204" pitchFamily="34" charset="0"/>
              </a:rPr>
              <a:t>metrics</a:t>
            </a:r>
            <a:endParaRPr lang="ru-RU"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ru-RU" sz="22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Baseline and tuned models showed similar performance</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Logistic Regression provided stable results with low training time</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SVM achieved comparable scores but required significantly more computation</a:t>
            </a:r>
            <a:endParaRPr lang="ru-RU"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Final model selection balanced performance and efficiency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Query Result:</a:t>
            </a:r>
            <a:br>
              <a:rPr lang="en-US" sz="2400" dirty="0"/>
            </a:br>
            <a:r>
              <a:rPr lang="en-US" sz="2400" dirty="0"/>
              <a:t>The total number of missions with a recorded </a:t>
            </a:r>
            <a:r>
              <a:rPr lang="en-US" sz="2400" b="1" dirty="0"/>
              <a:t>successful or failed outcome</a:t>
            </a:r>
            <a:r>
              <a:rPr lang="en-US" sz="2400" dirty="0"/>
              <a:t> is </a:t>
            </a:r>
            <a:r>
              <a:rPr lang="en-US" sz="2400" b="1" dirty="0"/>
              <a:t>71</a:t>
            </a:r>
            <a:r>
              <a:rPr lang="en-US" sz="2400" dirty="0"/>
              <a:t>.</a:t>
            </a:r>
          </a:p>
          <a:p>
            <a:r>
              <a:rPr lang="en-US" sz="2400" b="1" dirty="0"/>
              <a:t>Explanation:</a:t>
            </a:r>
            <a:br>
              <a:rPr lang="en-US" sz="2400" dirty="0"/>
            </a:br>
            <a:r>
              <a:rPr lang="en-US" sz="2400" dirty="0"/>
              <a:t>This value represents all launch records in the dataset where the mission outcome is clearly defined as either a success or a failure. These records were used for further analysis and predictive modeling.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r>
              <a:rPr lang="en-US" sz="2400" b="1" dirty="0"/>
              <a:t>Query Result:</a:t>
            </a:r>
            <a:br>
              <a:rPr lang="en-US" sz="2400" dirty="0"/>
            </a:br>
            <a:r>
              <a:rPr lang="en-US" sz="2400" dirty="0"/>
              <a:t>The following boosters carried the </a:t>
            </a:r>
            <a:r>
              <a:rPr lang="en-US" sz="2400" b="1" dirty="0"/>
              <a:t>maximum payload mass</a:t>
            </a:r>
            <a:r>
              <a:rPr lang="en-US" sz="2400" dirty="0"/>
              <a:t> recorded in the dataset:</a:t>
            </a:r>
          </a:p>
          <a:p>
            <a:r>
              <a:rPr lang="en-US" sz="2400" b="1" dirty="0"/>
              <a:t>F9 B5 B1048.4</a:t>
            </a:r>
            <a:endParaRPr lang="en-US" sz="2400" dirty="0"/>
          </a:p>
          <a:p>
            <a:r>
              <a:rPr lang="en-US" sz="2400" b="1" dirty="0"/>
              <a:t>F9 B5 B1049.4</a:t>
            </a:r>
            <a:endParaRPr lang="en-US" sz="2400" dirty="0"/>
          </a:p>
          <a:p>
            <a:r>
              <a:rPr lang="en-US" sz="2400" b="1" dirty="0"/>
              <a:t>F9 B5 B1051.3</a:t>
            </a:r>
            <a:endParaRPr lang="en-US" sz="2400" dirty="0"/>
          </a:p>
          <a:p>
            <a:r>
              <a:rPr lang="en-US" sz="2400" b="1" dirty="0"/>
              <a:t>F9 B5 B1056.4</a:t>
            </a:r>
            <a:endParaRPr lang="en-US" sz="2400" dirty="0"/>
          </a:p>
          <a:p>
            <a:r>
              <a:rPr lang="en-US" sz="2400" b="1" dirty="0"/>
              <a:t>F9 B5 B1048.5</a:t>
            </a:r>
            <a:endParaRPr lang="en-US" sz="2400" dirty="0"/>
          </a:p>
          <a:p>
            <a:r>
              <a:rPr lang="en-US" sz="2400" b="1" dirty="0"/>
              <a:t>F9 B5 B1051.4</a:t>
            </a:r>
            <a:endParaRPr lang="en-US" sz="2400" dirty="0"/>
          </a:p>
          <a:p>
            <a:r>
              <a:rPr lang="en-US" sz="2400" b="1" dirty="0"/>
              <a:t>F9 B5 B1049.5</a:t>
            </a:r>
            <a:endParaRPr lang="en-US" sz="2400" dirty="0"/>
          </a:p>
          <a:p>
            <a:r>
              <a:rPr lang="en-US" sz="2400" b="1" dirty="0"/>
              <a:t>F9 B5 B1060.2</a:t>
            </a:r>
            <a:endParaRPr lang="en-US" sz="2400" dirty="0"/>
          </a:p>
          <a:p>
            <a:r>
              <a:rPr lang="en-US" sz="2400" b="1" dirty="0"/>
              <a:t>F9 B5 B1058.3</a:t>
            </a:r>
            <a:endParaRPr lang="en-US" sz="2400" dirty="0"/>
          </a:p>
          <a:p>
            <a:r>
              <a:rPr lang="en-US" sz="2400" b="1" dirty="0"/>
              <a:t>F9 B5 B1051.6</a:t>
            </a:r>
            <a:endParaRPr lang="en-US" sz="2400" dirty="0"/>
          </a:p>
          <a:p>
            <a:r>
              <a:rPr lang="en-US" sz="2400" b="1" dirty="0"/>
              <a:t>F9 B5 B1060.3</a:t>
            </a:r>
            <a:endParaRPr lang="en-US" sz="2400" dirty="0"/>
          </a:p>
          <a:p>
            <a:r>
              <a:rPr lang="en-US" sz="2400" b="1" dirty="0"/>
              <a:t>F9 B5 B1049.7</a:t>
            </a:r>
            <a:endParaRPr lang="en-US" sz="2400" dirty="0"/>
          </a:p>
          <a:p>
            <a:r>
              <a:rPr lang="en-US" sz="2400" b="1" dirty="0"/>
              <a:t>Explanation:</a:t>
            </a:r>
            <a:br>
              <a:rPr lang="en-US" sz="2400" dirty="0"/>
            </a:br>
            <a:r>
              <a:rPr lang="en-US" sz="2400" dirty="0"/>
              <a:t>These boosters correspond to launch records where the payload mass reached the maximum value observed in the dataset. Identifying these boosters helps highlight the Falcon 9 Block 5 vehicles that supported the heaviest payload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b="1" dirty="0"/>
              <a:t>Query Result:</a:t>
            </a:r>
            <a:br>
              <a:rPr lang="en-US" sz="2400" dirty="0"/>
            </a:br>
            <a:r>
              <a:rPr lang="en-US" sz="2400" dirty="0"/>
              <a:t>The following records show </a:t>
            </a:r>
            <a:r>
              <a:rPr lang="en-US" sz="2400" b="1" dirty="0"/>
              <a:t>drone ship landing failures</a:t>
            </a:r>
            <a:r>
              <a:rPr lang="en-US" sz="2400" dirty="0"/>
              <a:t> in </a:t>
            </a:r>
            <a:r>
              <a:rPr lang="en-US" sz="2400" b="1" dirty="0"/>
              <a:t>2015</a:t>
            </a:r>
            <a:r>
              <a:rPr lang="en-US" sz="2400" dirty="0"/>
              <a:t>, including the month, booster version, and launch site:</a:t>
            </a:r>
          </a:p>
          <a:p>
            <a:r>
              <a:rPr lang="en-US" sz="2400" b="1" dirty="0"/>
              <a:t>January</a:t>
            </a:r>
            <a:r>
              <a:rPr lang="en-US" sz="2400" dirty="0"/>
              <a:t> — Failure (drone ship), </a:t>
            </a:r>
            <a:r>
              <a:rPr lang="en-US" sz="2400" i="1" dirty="0"/>
              <a:t>F9 v1.1 B1012</a:t>
            </a:r>
            <a:r>
              <a:rPr lang="en-US" sz="2400" dirty="0"/>
              <a:t>, </a:t>
            </a:r>
            <a:r>
              <a:rPr lang="en-US" sz="2400" b="1" dirty="0"/>
              <a:t>CCAFS LC-40</a:t>
            </a:r>
            <a:endParaRPr lang="en-US" sz="2400" dirty="0"/>
          </a:p>
          <a:p>
            <a:r>
              <a:rPr lang="en-US" sz="2400" b="1" dirty="0"/>
              <a:t>April</a:t>
            </a:r>
            <a:r>
              <a:rPr lang="en-US" sz="2400" dirty="0"/>
              <a:t> — Failure (drone ship), </a:t>
            </a:r>
            <a:r>
              <a:rPr lang="en-US" sz="2400" i="1" dirty="0"/>
              <a:t>F9 v1.1 B1015</a:t>
            </a:r>
            <a:r>
              <a:rPr lang="en-US" sz="2400" dirty="0"/>
              <a:t>, </a:t>
            </a:r>
            <a:r>
              <a:rPr lang="en-US" sz="2400" b="1" dirty="0"/>
              <a:t>CCAFS LC-40</a:t>
            </a:r>
            <a:endParaRPr lang="en-US" sz="2400" dirty="0"/>
          </a:p>
          <a:p>
            <a:r>
              <a:rPr lang="en-US" sz="2400" b="1" dirty="0"/>
              <a:t>Explanation:</a:t>
            </a:r>
            <a:br>
              <a:rPr lang="en-US" sz="2400" dirty="0"/>
            </a:br>
            <a:r>
              <a:rPr lang="en-US" sz="2400" dirty="0"/>
              <a:t>These records were obtained by filtering launches from the year 2015 with landing outcomes marked as drone ship failures. The month number was converted to the corresponding month name for readability.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659"/>
            <a:ext cx="9745589" cy="4351338"/>
          </a:xfrm>
          <a:prstGeom prst="rect">
            <a:avLst/>
          </a:prstGeom>
        </p:spPr>
        <p:txBody>
          <a:bodyPr lIns="91440" tIns="45720" rIns="91440" bIns="45720" anchor="t"/>
          <a:lstStyle/>
          <a:p>
            <a:r>
              <a:rPr lang="en-US" sz="2000" b="1" dirty="0"/>
              <a:t>Query Result (Descending Order):</a:t>
            </a:r>
            <a:endParaRPr lang="en-US" sz="2000" dirty="0"/>
          </a:p>
          <a:p>
            <a:r>
              <a:rPr lang="en-US" sz="2000" b="1" dirty="0"/>
              <a:t>No attempt</a:t>
            </a:r>
            <a:r>
              <a:rPr lang="en-US" sz="2000" dirty="0"/>
              <a:t> — 10</a:t>
            </a:r>
          </a:p>
          <a:p>
            <a:r>
              <a:rPr lang="en-US" sz="2000" b="1" dirty="0"/>
              <a:t>Success (drone ship)</a:t>
            </a:r>
            <a:r>
              <a:rPr lang="en-US" sz="2000" dirty="0"/>
              <a:t> — 5</a:t>
            </a:r>
          </a:p>
          <a:p>
            <a:r>
              <a:rPr lang="en-US" sz="2000" b="1" dirty="0"/>
              <a:t>Failure (drone ship)</a:t>
            </a:r>
            <a:r>
              <a:rPr lang="en-US" sz="2000" dirty="0"/>
              <a:t> — 5</a:t>
            </a:r>
          </a:p>
          <a:p>
            <a:r>
              <a:rPr lang="en-US" sz="2000" b="1" dirty="0"/>
              <a:t>Success (ground pad)</a:t>
            </a:r>
            <a:r>
              <a:rPr lang="en-US" sz="2000" dirty="0"/>
              <a:t> — 3</a:t>
            </a:r>
          </a:p>
          <a:p>
            <a:r>
              <a:rPr lang="en-US" sz="2000" b="1" dirty="0"/>
              <a:t>Controlled (ocean)</a:t>
            </a:r>
            <a:r>
              <a:rPr lang="en-US" sz="2000" dirty="0"/>
              <a:t> — 3</a:t>
            </a:r>
          </a:p>
          <a:p>
            <a:r>
              <a:rPr lang="en-US" sz="2000" b="1" dirty="0"/>
              <a:t>Uncontrolled (ocean)</a:t>
            </a:r>
            <a:r>
              <a:rPr lang="en-US" sz="2000" dirty="0"/>
              <a:t> — 2</a:t>
            </a:r>
          </a:p>
          <a:p>
            <a:r>
              <a:rPr lang="en-US" sz="2000" b="1" dirty="0"/>
              <a:t>Failure (parachute)</a:t>
            </a:r>
            <a:r>
              <a:rPr lang="en-US" sz="2000" dirty="0"/>
              <a:t> — 2</a:t>
            </a:r>
          </a:p>
          <a:p>
            <a:r>
              <a:rPr lang="en-US" sz="2000" b="1" dirty="0"/>
              <a:t>Precluded (drone ship)</a:t>
            </a:r>
            <a:r>
              <a:rPr lang="en-US" sz="2000" dirty="0"/>
              <a:t> — 1</a:t>
            </a:r>
          </a:p>
          <a:p>
            <a:r>
              <a:rPr lang="en-US" sz="2000" b="1" dirty="0"/>
              <a:t>Explanation:</a:t>
            </a:r>
            <a:br>
              <a:rPr lang="en-US" sz="2000" dirty="0"/>
            </a:br>
            <a:r>
              <a:rPr lang="en-US" sz="2000" dirty="0"/>
              <a:t>The results rank landing outcomes within the specified date range by frequency. “No attempt” is the most common outcome in early missions, while successful drone ship landings begin to appear and increase, reflecting SpaceX’s gradual transition toward reusable first-stage recovery during this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037190" cy="4351338"/>
          </a:xfrm>
          <a:prstGeom prst="rect">
            <a:avLst/>
          </a:prstGeom>
        </p:spPr>
        <p:txBody>
          <a:bodyPr lIns="91440" tIns="45720" rIns="91440" bIns="45720" anchor="t">
            <a:normAutofit fontScale="62500" lnSpcReduction="20000"/>
          </a:bodyPr>
          <a:lstStyle/>
          <a:p>
            <a:r>
              <a:rPr lang="en-US" sz="2400" dirty="0"/>
              <a:t>The Folium map displays the geographic locations of SpaceX launch sites on a global map. Each marker represents a launch site, allowing interactive exploration through zooming and panning.</a:t>
            </a:r>
          </a:p>
          <a:p>
            <a:r>
              <a:rPr lang="en-US" sz="2400" b="1" dirty="0"/>
              <a:t>Key elements shown on the map:</a:t>
            </a:r>
            <a:endParaRPr lang="en-US" sz="2400" dirty="0"/>
          </a:p>
          <a:p>
            <a:r>
              <a:rPr lang="en-US" sz="2400" b="1" dirty="0"/>
              <a:t>Location markers</a:t>
            </a:r>
            <a:r>
              <a:rPr lang="en-US" sz="2400" dirty="0"/>
              <a:t> for all SpaceX launch sites (e.g., CCAFS LC-40, KSC LC-39A, VAFB SLC-4E).</a:t>
            </a:r>
          </a:p>
          <a:p>
            <a:r>
              <a:rPr lang="en-US" sz="2400" b="1" dirty="0"/>
              <a:t>Global basemap</a:t>
            </a:r>
            <a:r>
              <a:rPr lang="en-US" sz="2400" dirty="0"/>
              <a:t> providing geographic context (continents, coastlines, and cities).</a:t>
            </a:r>
          </a:p>
          <a:p>
            <a:r>
              <a:rPr lang="en-US" sz="2400" b="1" dirty="0"/>
              <a:t>Interactive controls</a:t>
            </a:r>
            <a:r>
              <a:rPr lang="en-US" sz="2400" dirty="0"/>
              <a:t> (zoom in/out) to explore launch site proximity and spatial distribution.</a:t>
            </a:r>
          </a:p>
          <a:p>
            <a:br>
              <a:rPr lang="en-US" sz="2400" dirty="0"/>
            </a:br>
            <a:endParaRPr lang="en-US" sz="2400" dirty="0"/>
          </a:p>
          <a:p>
            <a:r>
              <a:rPr lang="en-US" sz="2400" b="1" dirty="0"/>
              <a:t>Important Findings</a:t>
            </a:r>
          </a:p>
          <a:p>
            <a:r>
              <a:rPr lang="en-US" sz="2400" dirty="0"/>
              <a:t>SpaceX launch sites are strategically distributed across different geographic regions.</a:t>
            </a:r>
          </a:p>
          <a:p>
            <a:r>
              <a:rPr lang="en-US" sz="2400" dirty="0"/>
              <a:t>Launch sites are positioned to support different orbital inclinations and mission requirements.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Global Locations of SpaceX Launch Sites</a:t>
            </a:r>
            <a:endParaRPr lang="en-US" dirty="0">
              <a:solidFill>
                <a:srgbClr val="0B49CB"/>
              </a:solidFill>
              <a:latin typeface="Abadi"/>
            </a:endParaRPr>
          </a:p>
        </p:txBody>
      </p:sp>
      <p:pic>
        <p:nvPicPr>
          <p:cNvPr id="6" name="Grafik 5" descr="Ein Bild, das Karte, Atlas, Text enthält.&#10;&#10;KI-generierte Inhalte können fehlerhaft sein.">
            <a:extLst>
              <a:ext uri="{FF2B5EF4-FFF2-40B4-BE49-F238E27FC236}">
                <a16:creationId xmlns:a16="http://schemas.microsoft.com/office/drawing/2014/main" id="{31A51B04-797C-0AF7-45A2-CB6215DEE2D9}"/>
              </a:ext>
            </a:extLst>
          </p:cNvPr>
          <p:cNvPicPr>
            <a:picLocks noChangeAspect="1"/>
          </p:cNvPicPr>
          <p:nvPr/>
        </p:nvPicPr>
        <p:blipFill>
          <a:blip r:embed="rId3"/>
          <a:stretch>
            <a:fillRect/>
          </a:stretch>
        </p:blipFill>
        <p:spPr>
          <a:xfrm>
            <a:off x="6889531" y="1575377"/>
            <a:ext cx="4938502" cy="34693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330701" cy="4351338"/>
          </a:xfrm>
          <a:prstGeom prst="rect">
            <a:avLst/>
          </a:prstGeom>
        </p:spPr>
        <p:txBody>
          <a:bodyPr lIns="91440" tIns="45720" rIns="91440" bIns="45720" anchor="t">
            <a:normAutofit fontScale="85000" lnSpcReduction="20000"/>
          </a:bodyPr>
          <a:lstStyle/>
          <a:p>
            <a:r>
              <a:rPr lang="en-US" sz="2400" b="1" dirty="0"/>
              <a:t>What was done</a:t>
            </a:r>
          </a:p>
          <a:p>
            <a:r>
              <a:rPr lang="en-US" sz="2400" dirty="0"/>
              <a:t>Created </a:t>
            </a:r>
            <a:r>
              <a:rPr lang="en-US" sz="2400" b="1" dirty="0"/>
              <a:t>markers for all launch records</a:t>
            </a:r>
            <a:r>
              <a:rPr lang="en-US" sz="2400" dirty="0"/>
              <a:t>.</a:t>
            </a:r>
          </a:p>
          <a:p>
            <a:r>
              <a:rPr lang="en-US" sz="2400" dirty="0"/>
              <a:t>Used </a:t>
            </a:r>
            <a:r>
              <a:rPr lang="en-US" sz="2400" b="1" dirty="0"/>
              <a:t>green markers</a:t>
            </a:r>
            <a:r>
              <a:rPr lang="en-US" sz="2400" dirty="0"/>
              <a:t> for successful launches (</a:t>
            </a:r>
            <a:r>
              <a:rPr lang="en-US" dirty="0"/>
              <a:t>class = 1</a:t>
            </a:r>
            <a:r>
              <a:rPr lang="en-US" sz="2400" dirty="0"/>
              <a:t>).</a:t>
            </a:r>
          </a:p>
          <a:p>
            <a:r>
              <a:rPr lang="en-US" sz="2400" dirty="0"/>
              <a:t>Used </a:t>
            </a:r>
            <a:r>
              <a:rPr lang="en-US" sz="2400" b="1" dirty="0"/>
              <a:t>red markers</a:t>
            </a:r>
            <a:r>
              <a:rPr lang="en-US" sz="2400" dirty="0"/>
              <a:t> for failed launches (</a:t>
            </a:r>
            <a:r>
              <a:rPr lang="en-US" dirty="0"/>
              <a:t>class = 0</a:t>
            </a:r>
            <a:r>
              <a:rPr lang="en-US" sz="2400" dirty="0"/>
              <a:t>).</a:t>
            </a:r>
          </a:p>
          <a:p>
            <a:r>
              <a:rPr lang="en-US" sz="2400" dirty="0"/>
              <a:t>Added a </a:t>
            </a:r>
            <a:r>
              <a:rPr lang="en-US" sz="2400" b="1" dirty="0" err="1"/>
              <a:t>MarkerCluster</a:t>
            </a:r>
            <a:r>
              <a:rPr lang="en-US" sz="2400" dirty="0"/>
              <a:t> to group markers that share the same coordinates.</a:t>
            </a:r>
          </a:p>
          <a:p>
            <a:r>
              <a:rPr lang="en-US" sz="2400" b="1" dirty="0"/>
              <a:t>Why </a:t>
            </a:r>
            <a:r>
              <a:rPr lang="en-US" sz="2400" b="1" dirty="0" err="1"/>
              <a:t>MarkerCluster</a:t>
            </a:r>
            <a:r>
              <a:rPr lang="en-US" sz="2400" b="1" dirty="0"/>
              <a:t> is needed</a:t>
            </a:r>
          </a:p>
          <a:p>
            <a:r>
              <a:rPr lang="en-US" sz="2400" dirty="0"/>
              <a:t>Multiple launches occur at the </a:t>
            </a:r>
            <a:r>
              <a:rPr lang="en-US" sz="2400" b="1" dirty="0"/>
              <a:t>same launch site</a:t>
            </a:r>
            <a:r>
              <a:rPr lang="en-US" sz="2400" dirty="0"/>
              <a:t>, so many records have identical coordinates.</a:t>
            </a:r>
          </a:p>
          <a:p>
            <a:r>
              <a:rPr lang="en-US" sz="2400" dirty="0"/>
              <a:t>Marker clustering prevents marker overlap and keeps the map readable.</a:t>
            </a:r>
          </a:p>
          <a:p>
            <a:r>
              <a:rPr lang="en-US" sz="2400" dirty="0"/>
              <a:t>Clusters expand automatically when zooming in, allowing detailed inspection</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Marker Cluster for Launch Records</a:t>
            </a:r>
            <a:endParaRPr lang="en-US" dirty="0">
              <a:solidFill>
                <a:srgbClr val="0B49CB"/>
              </a:solidFill>
              <a:latin typeface="Abadi"/>
            </a:endParaRPr>
          </a:p>
        </p:txBody>
      </p:sp>
      <p:pic>
        <p:nvPicPr>
          <p:cNvPr id="7" name="Grafik 6" descr="Ein Bild, das Diagramm, Kreis, Karte enthält.&#10;&#10;KI-generierte Inhalte können fehlerhaft sein.">
            <a:extLst>
              <a:ext uri="{FF2B5EF4-FFF2-40B4-BE49-F238E27FC236}">
                <a16:creationId xmlns:a16="http://schemas.microsoft.com/office/drawing/2014/main" id="{B8B5B2B6-744C-1D7A-2361-D26A197EC1A7}"/>
              </a:ext>
            </a:extLst>
          </p:cNvPr>
          <p:cNvPicPr>
            <a:picLocks noChangeAspect="1"/>
          </p:cNvPicPr>
          <p:nvPr/>
        </p:nvPicPr>
        <p:blipFill>
          <a:blip r:embed="rId3"/>
          <a:stretch>
            <a:fillRect/>
          </a:stretch>
        </p:blipFill>
        <p:spPr>
          <a:xfrm>
            <a:off x="7420755" y="1939909"/>
            <a:ext cx="4523656" cy="24778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de-DE" b="1" dirty="0"/>
              <a:t>Selected Launch Site </a:t>
            </a:r>
            <a:r>
              <a:rPr lang="de-DE" b="1" dirty="0" err="1"/>
              <a:t>Proximity</a:t>
            </a:r>
            <a:r>
              <a:rPr lang="de-DE" b="1" dirty="0"/>
              <a:t> </a:t>
            </a:r>
          </a:p>
        </p:txBody>
      </p:sp>
      <p:pic>
        <p:nvPicPr>
          <p:cNvPr id="4" name="Grafik 3" descr="Ein Bild, das Diagramm, Reihe, Text, Karte enthält.&#10;&#10;KI-generierte Inhalte können fehlerhaft sein.">
            <a:extLst>
              <a:ext uri="{FF2B5EF4-FFF2-40B4-BE49-F238E27FC236}">
                <a16:creationId xmlns:a16="http://schemas.microsoft.com/office/drawing/2014/main" id="{F34C5272-24C4-E6D7-BCB1-8DC6FD9175D8}"/>
              </a:ext>
            </a:extLst>
          </p:cNvPr>
          <p:cNvPicPr>
            <a:picLocks noChangeAspect="1"/>
          </p:cNvPicPr>
          <p:nvPr/>
        </p:nvPicPr>
        <p:blipFill>
          <a:blip r:embed="rId3"/>
          <a:stretch>
            <a:fillRect/>
          </a:stretch>
        </p:blipFill>
        <p:spPr>
          <a:xfrm>
            <a:off x="6676864" y="2555439"/>
            <a:ext cx="4384683" cy="2046452"/>
          </a:xfrm>
          <a:prstGeom prst="rect">
            <a:avLst/>
          </a:prstGeom>
        </p:spPr>
      </p:pic>
      <p:sp>
        <p:nvSpPr>
          <p:cNvPr id="6" name="Rectangle 1">
            <a:extLst>
              <a:ext uri="{FF2B5EF4-FFF2-40B4-BE49-F238E27FC236}">
                <a16:creationId xmlns:a16="http://schemas.microsoft.com/office/drawing/2014/main" id="{C0C914AC-4C2F-0119-E904-8F56E8B08718}"/>
              </a:ext>
            </a:extLst>
          </p:cNvPr>
          <p:cNvSpPr>
            <a:spLocks noGrp="1" noChangeArrowheads="1"/>
          </p:cNvSpPr>
          <p:nvPr>
            <p:ph idx="4294967295"/>
          </p:nvPr>
        </p:nvSpPr>
        <p:spPr bwMode="auto">
          <a:xfrm>
            <a:off x="769938" y="2555439"/>
            <a:ext cx="511157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0" i="0" u="none" strike="noStrike" cap="none" normalizeH="0" baseline="0">
                <a:ln>
                  <a:noFill/>
                </a:ln>
                <a:solidFill>
                  <a:schemeClr val="tx1"/>
                </a:solidFill>
                <a:effectLst/>
                <a:latin typeface="Arial" panose="020B0604020202020204" pitchFamily="34" charset="0"/>
              </a:rPr>
              <a:t>The selected launch site (</a:t>
            </a:r>
            <a:r>
              <a:rPr kumimoji="0" lang="de-DE" altLang="de-DE" sz="1800" b="1" i="0" u="none" strike="noStrike" cap="none" normalizeH="0" baseline="0">
                <a:ln>
                  <a:noFill/>
                </a:ln>
                <a:solidFill>
                  <a:schemeClr val="tx1"/>
                </a:solidFill>
                <a:effectLst/>
                <a:latin typeface="Arial" panose="020B0604020202020204" pitchFamily="34" charset="0"/>
              </a:rPr>
              <a:t>CCAFS SLC-40</a:t>
            </a:r>
            <a:r>
              <a:rPr kumimoji="0" lang="de-DE" altLang="de-DE" sz="1800" b="0" i="0" u="none" strike="noStrike" cap="none" normalizeH="0" baseline="0">
                <a:ln>
                  <a:noFill/>
                </a:ln>
                <a:solidFill>
                  <a:schemeClr val="tx1"/>
                </a:solidFill>
                <a:effectLst/>
                <a:latin typeface="Arial" panose="020B0604020202020204" pitchFamily="34" charset="0"/>
              </a:rPr>
              <a:t>) is shown with nearby infrastructure on the Folium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0" i="0" u="none" strike="noStrike" cap="none" normalizeH="0" baseline="0">
                <a:ln>
                  <a:noFill/>
                </a:ln>
                <a:solidFill>
                  <a:schemeClr val="tx1"/>
                </a:solidFill>
                <a:effectLst/>
                <a:latin typeface="Arial" panose="020B0604020202020204" pitchFamily="34" charset="0"/>
              </a:rPr>
              <a:t>Distances to surrounding features such as the </a:t>
            </a:r>
            <a:r>
              <a:rPr kumimoji="0" lang="de-DE" altLang="de-DE" sz="1800" b="1" i="0" u="none" strike="noStrike" cap="none" normalizeH="0" baseline="0">
                <a:ln>
                  <a:noFill/>
                </a:ln>
                <a:solidFill>
                  <a:schemeClr val="tx1"/>
                </a:solidFill>
                <a:effectLst/>
                <a:latin typeface="Arial" panose="020B0604020202020204" pitchFamily="34" charset="0"/>
              </a:rPr>
              <a:t>coastline, roads, and facilities</a:t>
            </a:r>
            <a:r>
              <a:rPr kumimoji="0" lang="de-DE" altLang="de-DE" sz="1800" b="0" i="0" u="none" strike="noStrike" cap="none" normalizeH="0" baseline="0">
                <a:ln>
                  <a:noFill/>
                </a:ln>
                <a:solidFill>
                  <a:schemeClr val="tx1"/>
                </a:solidFill>
                <a:effectLst/>
                <a:latin typeface="Arial" panose="020B0604020202020204" pitchFamily="34" charset="0"/>
              </a:rPr>
              <a:t> are calculated and 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0" i="0" u="none" strike="noStrike" cap="none" normalizeH="0" baseline="0">
                <a:ln>
                  <a:noFill/>
                </a:ln>
                <a:solidFill>
                  <a:schemeClr val="tx1"/>
                </a:solidFill>
                <a:effectLst/>
                <a:latin typeface="Arial" panose="020B0604020202020204" pitchFamily="34" charset="0"/>
              </a:rPr>
              <a:t>The site is located </a:t>
            </a:r>
            <a:r>
              <a:rPr kumimoji="0" lang="de-DE" altLang="de-DE" sz="1800" b="1" i="0" u="none" strike="noStrike" cap="none" normalizeH="0" baseline="0">
                <a:ln>
                  <a:noFill/>
                </a:ln>
                <a:solidFill>
                  <a:schemeClr val="tx1"/>
                </a:solidFill>
                <a:effectLst/>
                <a:latin typeface="Arial" panose="020B0604020202020204" pitchFamily="34" charset="0"/>
              </a:rPr>
              <a:t>within close proximity to the coast</a:t>
            </a:r>
            <a:r>
              <a:rPr kumimoji="0" lang="de-DE" altLang="de-DE" sz="1800" b="0" i="0" u="none" strike="noStrike" cap="none" normalizeH="0" baseline="0">
                <a:ln>
                  <a:noFill/>
                </a:ln>
                <a:solidFill>
                  <a:schemeClr val="tx1"/>
                </a:solidFill>
                <a:effectLst/>
                <a:latin typeface="Arial" panose="020B0604020202020204" pitchFamily="34" charset="0"/>
              </a:rPr>
              <a:t>, which supports safe launch operations.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879146" cy="4351338"/>
          </a:xfrm>
          <a:prstGeom prst="rect">
            <a:avLst/>
          </a:prstGeom>
        </p:spPr>
        <p:txBody>
          <a:bodyPr lIns="91440" tIns="45720" rIns="91440" bIns="45720" anchor="t">
            <a:normAutofit fontScale="77500" lnSpcReduction="20000"/>
          </a:bodyPr>
          <a:lstStyle/>
          <a:p>
            <a:r>
              <a:rPr lang="en-US" sz="2400" b="1" dirty="0"/>
              <a:t>Important Elements</a:t>
            </a:r>
          </a:p>
          <a:p>
            <a:r>
              <a:rPr lang="en-US" sz="2400" b="1" dirty="0"/>
              <a:t>Dropdown menu</a:t>
            </a:r>
            <a:r>
              <a:rPr lang="en-US" sz="2400" dirty="0"/>
              <a:t> allows selecting all launch sites or a specific site.</a:t>
            </a:r>
          </a:p>
          <a:p>
            <a:r>
              <a:rPr lang="en-US" sz="2400" b="1" dirty="0"/>
              <a:t>Pie chart</a:t>
            </a:r>
            <a:r>
              <a:rPr lang="en-US" sz="2400" dirty="0"/>
              <a:t> shows the distribution of </a:t>
            </a:r>
            <a:r>
              <a:rPr lang="en-US" sz="2400" b="1" dirty="0"/>
              <a:t>successful launches by launch site</a:t>
            </a:r>
            <a:r>
              <a:rPr lang="en-US" sz="2400" dirty="0"/>
              <a:t>.</a:t>
            </a:r>
          </a:p>
          <a:p>
            <a:r>
              <a:rPr lang="en-US" sz="2400" b="1" dirty="0"/>
              <a:t>Legend and percentages</a:t>
            </a:r>
            <a:r>
              <a:rPr lang="en-US" sz="2400" dirty="0"/>
              <a:t> clearly compare site contributions.</a:t>
            </a:r>
          </a:p>
          <a:p>
            <a:r>
              <a:rPr lang="en-US" sz="2400" b="1" dirty="0"/>
              <a:t>Key Findings</a:t>
            </a:r>
          </a:p>
          <a:p>
            <a:pPr lvl="1"/>
            <a:r>
              <a:rPr lang="en-US" sz="2000" b="1" dirty="0"/>
              <a:t>KSC LC-39A</a:t>
            </a:r>
            <a:r>
              <a:rPr lang="en-US" sz="2000" dirty="0"/>
              <a:t> has the highest share of successful launches.</a:t>
            </a:r>
          </a:p>
          <a:p>
            <a:pPr lvl="1"/>
            <a:r>
              <a:rPr lang="en-US" sz="2000" b="1" dirty="0"/>
              <a:t>CCAFS LC-40</a:t>
            </a:r>
            <a:r>
              <a:rPr lang="en-US" sz="2000" dirty="0"/>
              <a:t> also contributes a significant portion of successes.</a:t>
            </a:r>
          </a:p>
          <a:p>
            <a:pPr lvl="1"/>
            <a:r>
              <a:rPr lang="en-US" sz="2000" b="1" dirty="0"/>
              <a:t>VAFB SLC-4E</a:t>
            </a:r>
            <a:r>
              <a:rPr lang="en-US" sz="2000" dirty="0"/>
              <a:t> and </a:t>
            </a:r>
            <a:r>
              <a:rPr lang="en-US" sz="2000" b="1" dirty="0"/>
              <a:t>CCAFS SLC-40</a:t>
            </a:r>
            <a:r>
              <a:rPr lang="en-US" sz="2000" dirty="0"/>
              <a:t> show lower but meaningful success shares.</a:t>
            </a:r>
          </a:p>
          <a:p>
            <a:r>
              <a:rPr lang="en-US" sz="2400" b="1" dirty="0"/>
              <a:t>Conclusion:</a:t>
            </a:r>
            <a:br>
              <a:rPr lang="en-US" sz="2400" dirty="0"/>
            </a:br>
            <a:r>
              <a:rPr lang="en-US" sz="2400" dirty="0"/>
              <a:t>Launch success is not evenly distributed across sites, making </a:t>
            </a:r>
            <a:r>
              <a:rPr lang="en-US" sz="2400" b="1" dirty="0"/>
              <a:t>launch site</a:t>
            </a:r>
            <a:r>
              <a:rPr lang="en-US" sz="2400" dirty="0"/>
              <a:t> an important factor in performance analysis.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Dashboard Insight: Launch Success by Site</a:t>
            </a:r>
            <a:endParaRPr lang="en-US" dirty="0">
              <a:solidFill>
                <a:srgbClr val="0B49CB"/>
              </a:solidFill>
              <a:latin typeface="Abadi"/>
            </a:endParaRPr>
          </a:p>
        </p:txBody>
      </p:sp>
      <p:pic>
        <p:nvPicPr>
          <p:cNvPr id="10" name="Grafik 9" descr="Ein Bild, das Text, Screenshot, Diagramm, Schrift enthält.&#10;&#10;KI-generierte Inhalte können fehlerhaft sein.">
            <a:extLst>
              <a:ext uri="{FF2B5EF4-FFF2-40B4-BE49-F238E27FC236}">
                <a16:creationId xmlns:a16="http://schemas.microsoft.com/office/drawing/2014/main" id="{63882C87-4B72-B049-AE13-AE74E118ABB2}"/>
              </a:ext>
            </a:extLst>
          </p:cNvPr>
          <p:cNvPicPr>
            <a:picLocks noChangeAspect="1"/>
          </p:cNvPicPr>
          <p:nvPr/>
        </p:nvPicPr>
        <p:blipFill>
          <a:blip r:embed="rId3"/>
          <a:stretch>
            <a:fillRect/>
          </a:stretch>
        </p:blipFill>
        <p:spPr>
          <a:xfrm>
            <a:off x="7111919" y="1728682"/>
            <a:ext cx="4800555" cy="340063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8680"/>
            <a:ext cx="9918410" cy="4550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&amp; Problem</a:t>
            </a:r>
            <a:r>
              <a:rPr lang="de-DE" sz="2400" dirty="0">
                <a:solidFill>
                  <a:schemeClr val="accent3">
                    <a:lumMod val="25000"/>
                  </a:schemeClr>
                </a:solidFill>
                <a:latin typeface="Abadi" panose="020B0604020104020204" pitchFamily="34" charset="0"/>
              </a:rPr>
              <a:t>:</a:t>
            </a:r>
            <a:endParaRPr lang="en-US" sz="2400" dirty="0">
              <a:solidFill>
                <a:schemeClr val="accent3">
                  <a:lumMod val="25000"/>
                </a:schemeClr>
              </a:solidFill>
              <a:latin typeface="Abadi" panose="020B0604020104020204" pitchFamily="34" charset="0"/>
            </a:endParaRPr>
          </a:p>
          <a:p>
            <a:pPr>
              <a:spcBef>
                <a:spcPts val="1400"/>
              </a:spcBef>
            </a:pPr>
            <a:endParaRPr lang="en-US" sz="1600" dirty="0">
              <a:solidFill>
                <a:schemeClr val="accent3">
                  <a:lumMod val="25000"/>
                </a:schemeClr>
              </a:solidFill>
              <a:latin typeface="Abadi" panose="020B0604020104020204" pitchFamily="34" charset="0"/>
            </a:endParaRPr>
          </a:p>
          <a:p>
            <a:pPr lvl="1">
              <a:spcBef>
                <a:spcPts val="1400"/>
              </a:spcBef>
            </a:pPr>
            <a:r>
              <a:rPr lang="en-US" sz="1400" dirty="0">
                <a:solidFill>
                  <a:schemeClr val="accent3">
                    <a:lumMod val="25000"/>
                  </a:schemeClr>
                </a:solidFill>
                <a:latin typeface="Abadi" panose="020B0604020104020204" pitchFamily="34" charset="0"/>
              </a:rPr>
              <a:t>The commercial space industry is rapidly growing, with SpaceX leading due to low-cost reusable rockets.</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r>
              <a:rPr lang="en-US" sz="1400" dirty="0">
                <a:solidFill>
                  <a:schemeClr val="accent3">
                    <a:lumMod val="25000"/>
                  </a:schemeClr>
                </a:solidFill>
                <a:latin typeface="Abadi" panose="020B0604020104020204" pitchFamily="34" charset="0"/>
              </a:rPr>
              <a:t>Falcon 9 launches cost ~$62M, significantly less than competitors, mainly because of first-stage reusability.</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r>
              <a:rPr lang="en-US" sz="1400" dirty="0">
                <a:solidFill>
                  <a:schemeClr val="accent3">
                    <a:lumMod val="25000"/>
                  </a:schemeClr>
                </a:solidFill>
                <a:latin typeface="Abadi" panose="020B0604020104020204" pitchFamily="34" charset="0"/>
              </a:rPr>
              <a:t>The first stage is large, expensive, and not always successfully recovered.</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r>
              <a:rPr lang="en-US" sz="1400" dirty="0">
                <a:solidFill>
                  <a:schemeClr val="accent3">
                    <a:lumMod val="25000"/>
                  </a:schemeClr>
                </a:solidFill>
                <a:latin typeface="Abadi" panose="020B0604020104020204" pitchFamily="34" charset="0"/>
              </a:rPr>
              <a:t>Predicting whether the first stage will land allows better launch cost estimation.</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r>
              <a:rPr lang="en-US" sz="1400" dirty="0">
                <a:solidFill>
                  <a:schemeClr val="accent3">
                    <a:lumMod val="25000"/>
                  </a:schemeClr>
                </a:solidFill>
                <a:latin typeface="Abadi" panose="020B0604020104020204" pitchFamily="34" charset="0"/>
              </a:rPr>
              <a:t>In this project, we act as data scientists at </a:t>
            </a:r>
            <a:r>
              <a:rPr lang="en-US" sz="1400" dirty="0" err="1">
                <a:solidFill>
                  <a:schemeClr val="accent3">
                    <a:lumMod val="25000"/>
                  </a:schemeClr>
                </a:solidFill>
                <a:latin typeface="Abadi" panose="020B0604020104020204" pitchFamily="34" charset="0"/>
              </a:rPr>
              <a:t>SpaceY</a:t>
            </a:r>
            <a:r>
              <a:rPr lang="en-US" sz="1400" dirty="0">
                <a:solidFill>
                  <a:schemeClr val="accent3">
                    <a:lumMod val="25000"/>
                  </a:schemeClr>
                </a:solidFill>
                <a:latin typeface="Abadi" panose="020B0604020104020204" pitchFamily="34" charset="0"/>
              </a:rPr>
              <a:t>, using public data and machine learning to predict first-stage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892551" cy="4351338"/>
          </a:xfrm>
          <a:prstGeom prst="rect">
            <a:avLst/>
          </a:prstGeom>
        </p:spPr>
        <p:txBody>
          <a:bodyPr lIns="91440" tIns="45720" rIns="91440" bIns="45720" anchor="t">
            <a:normAutofit fontScale="85000" lnSpcReduction="20000"/>
          </a:bodyPr>
          <a:lstStyle/>
          <a:p>
            <a:r>
              <a:rPr lang="en-US" sz="2400" b="1" dirty="0"/>
              <a:t>Important Elements</a:t>
            </a:r>
          </a:p>
          <a:p>
            <a:r>
              <a:rPr lang="en-US" sz="2400" b="1" dirty="0"/>
              <a:t>Dropdown selection</a:t>
            </a:r>
            <a:r>
              <a:rPr lang="en-US" sz="2400" dirty="0"/>
              <a:t> is set to </a:t>
            </a:r>
            <a:r>
              <a:rPr lang="en-US" sz="2400" b="1" dirty="0"/>
              <a:t>KSC LC-39A</a:t>
            </a:r>
            <a:r>
              <a:rPr lang="en-US" sz="2400" dirty="0"/>
              <a:t>, filtering data for a single launch site.</a:t>
            </a:r>
          </a:p>
          <a:p>
            <a:r>
              <a:rPr lang="en-US" sz="2400" b="1" dirty="0"/>
              <a:t>Pie chart</a:t>
            </a:r>
            <a:r>
              <a:rPr lang="en-US" sz="2400" dirty="0"/>
              <a:t> shows the proportion of </a:t>
            </a:r>
            <a:r>
              <a:rPr lang="en-US" sz="2400" b="1" dirty="0"/>
              <a:t>successful vs failed launches</a:t>
            </a:r>
            <a:r>
              <a:rPr lang="en-US" sz="2400" dirty="0"/>
              <a:t> at this site.</a:t>
            </a:r>
          </a:p>
          <a:p>
            <a:r>
              <a:rPr lang="en-US" sz="2400" b="1" dirty="0"/>
              <a:t>Percent labels</a:t>
            </a:r>
            <a:r>
              <a:rPr lang="en-US" sz="2400" dirty="0"/>
              <a:t> clearly indicate performance distribution.</a:t>
            </a:r>
          </a:p>
          <a:p>
            <a:r>
              <a:rPr lang="en-US" sz="2400" b="1" dirty="0"/>
              <a:t>Key Findings</a:t>
            </a:r>
          </a:p>
          <a:p>
            <a:r>
              <a:rPr lang="en-US" sz="2400" b="1" dirty="0"/>
              <a:t>KSC LC-39A</a:t>
            </a:r>
            <a:r>
              <a:rPr lang="en-US" sz="2400" dirty="0"/>
              <a:t> demonstrates a </a:t>
            </a:r>
            <a:r>
              <a:rPr lang="en-US" sz="2400" b="1" dirty="0"/>
              <a:t>high success rate (~77%)</a:t>
            </a:r>
            <a:r>
              <a:rPr lang="en-US" sz="2400" dirty="0"/>
              <a:t>.</a:t>
            </a:r>
          </a:p>
          <a:p>
            <a:r>
              <a:rPr lang="en-US" sz="2400" dirty="0"/>
              <a:t>Failures represent a </a:t>
            </a:r>
            <a:r>
              <a:rPr lang="en-US" sz="2400" b="1" dirty="0"/>
              <a:t>smaller portion (~23%)</a:t>
            </a:r>
            <a:r>
              <a:rPr lang="en-US" sz="2400" dirty="0"/>
              <a:t> of launches at this site.</a:t>
            </a:r>
          </a:p>
          <a:p>
            <a:r>
              <a:rPr lang="en-US" sz="2400" b="1" dirty="0"/>
              <a:t>Conclusion:</a:t>
            </a:r>
            <a:br>
              <a:rPr lang="en-US" sz="2400" dirty="0"/>
            </a:br>
            <a:r>
              <a:rPr lang="en-US" sz="2400" dirty="0"/>
              <a:t>KSC LC-39A is one of the most reliable launch sites, showing consistently strong launch performance.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Dashboard Insight: Success vs Failure at KSC LC-39A</a:t>
            </a:r>
            <a:endParaRPr lang="en-US" dirty="0">
              <a:solidFill>
                <a:srgbClr val="0B49CB"/>
              </a:solidFill>
              <a:latin typeface="Abadi"/>
            </a:endParaRPr>
          </a:p>
        </p:txBody>
      </p:sp>
      <p:pic>
        <p:nvPicPr>
          <p:cNvPr id="4" name="Grafik 3" descr="Ein Bild, das Text, Screenshot, Schrift, Diagramm enthält.&#10;&#10;KI-generierte Inhalte können fehlerhaft sein.">
            <a:extLst>
              <a:ext uri="{FF2B5EF4-FFF2-40B4-BE49-F238E27FC236}">
                <a16:creationId xmlns:a16="http://schemas.microsoft.com/office/drawing/2014/main" id="{83CA70AA-495C-5C6C-05E8-6B662E018CDE}"/>
              </a:ext>
            </a:extLst>
          </p:cNvPr>
          <p:cNvPicPr>
            <a:picLocks noChangeAspect="1"/>
          </p:cNvPicPr>
          <p:nvPr/>
        </p:nvPicPr>
        <p:blipFill>
          <a:blip r:embed="rId3"/>
          <a:stretch>
            <a:fillRect/>
          </a:stretch>
        </p:blipFill>
        <p:spPr>
          <a:xfrm>
            <a:off x="7176880" y="1727898"/>
            <a:ext cx="4405360" cy="291183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61245" y="1332089"/>
            <a:ext cx="8125884" cy="3387628"/>
          </a:xfrm>
          <a:prstGeom prst="rect">
            <a:avLst/>
          </a:prstGeom>
        </p:spPr>
        <p:txBody>
          <a:bodyPr lIns="91440" tIns="45720" rIns="91440" bIns="45720" anchor="t">
            <a:normAutofit fontScale="40000" lnSpcReduction="20000"/>
          </a:bodyPr>
          <a:lstStyle/>
          <a:p>
            <a:r>
              <a:rPr lang="en-US" b="1" dirty="0"/>
              <a:t>Important Elements</a:t>
            </a:r>
          </a:p>
          <a:p>
            <a:r>
              <a:rPr lang="en-US" b="1" dirty="0"/>
              <a:t>Range Slider (Payload Mass)</a:t>
            </a:r>
            <a:r>
              <a:rPr lang="en-US" dirty="0"/>
              <a:t> allows filtering launches by payload range.</a:t>
            </a:r>
          </a:p>
          <a:p>
            <a:r>
              <a:rPr lang="en-US" b="1" dirty="0"/>
              <a:t>Scatter Plot</a:t>
            </a:r>
            <a:r>
              <a:rPr lang="en-US" dirty="0"/>
              <a:t> shows the relationship between </a:t>
            </a:r>
            <a:r>
              <a:rPr lang="en-US" b="1" dirty="0"/>
              <a:t>Payload Mass (kg)</a:t>
            </a:r>
            <a:r>
              <a:rPr lang="en-US" dirty="0"/>
              <a:t> and </a:t>
            </a:r>
            <a:r>
              <a:rPr lang="en-US" b="1" dirty="0"/>
              <a:t>Launch Outcome (class)</a:t>
            </a:r>
            <a:r>
              <a:rPr lang="en-US" dirty="0"/>
              <a:t>.</a:t>
            </a:r>
          </a:p>
          <a:p>
            <a:r>
              <a:rPr lang="en-US" b="1" dirty="0"/>
              <a:t>Color scale</a:t>
            </a:r>
            <a:r>
              <a:rPr lang="en-US" dirty="0"/>
              <a:t> indicates launch outcome:</a:t>
            </a:r>
          </a:p>
          <a:p>
            <a:pPr lvl="1"/>
            <a:r>
              <a:rPr lang="en-US" dirty="0"/>
              <a:t>1 — Successful landing</a:t>
            </a:r>
          </a:p>
          <a:p>
            <a:pPr lvl="1"/>
            <a:r>
              <a:rPr lang="en-US" dirty="0"/>
              <a:t>0 — Failed landing</a:t>
            </a:r>
          </a:p>
          <a:p>
            <a:r>
              <a:rPr lang="en-US" b="1" dirty="0"/>
              <a:t>Key Findings</a:t>
            </a:r>
          </a:p>
          <a:p>
            <a:r>
              <a:rPr lang="en-US" b="1" dirty="0"/>
              <a:t>Low payload ranges</a:t>
            </a:r>
            <a:r>
              <a:rPr lang="en-US" dirty="0"/>
              <a:t> show a mix of successes and failures.</a:t>
            </a:r>
          </a:p>
          <a:p>
            <a:r>
              <a:rPr lang="en-US" b="1" dirty="0"/>
              <a:t>Medium payload ranges (≈ 2,500–5,000 kg)</a:t>
            </a:r>
            <a:r>
              <a:rPr lang="en-US" dirty="0"/>
              <a:t> demonstrate a </a:t>
            </a:r>
            <a:r>
              <a:rPr lang="en-US" b="1" dirty="0"/>
              <a:t>higher concentration of successful launches</a:t>
            </a:r>
            <a:r>
              <a:rPr lang="en-US" dirty="0"/>
              <a:t>.</a:t>
            </a:r>
          </a:p>
          <a:p>
            <a:r>
              <a:rPr lang="en-US" b="1" dirty="0"/>
              <a:t>Very high payload ranges</a:t>
            </a:r>
            <a:r>
              <a:rPr lang="en-US" dirty="0"/>
              <a:t> contain fewer data points and show </a:t>
            </a:r>
            <a:r>
              <a:rPr lang="en-US" b="1" dirty="0"/>
              <a:t>more variability in outcomes</a:t>
            </a:r>
            <a:r>
              <a:rPr lang="en-US" dirty="0"/>
              <a:t>.</a:t>
            </a:r>
          </a:p>
          <a:p>
            <a:r>
              <a:rPr lang="en-US" dirty="0"/>
              <a:t>Overall, </a:t>
            </a:r>
            <a:r>
              <a:rPr lang="en-US" b="1" dirty="0"/>
              <a:t>payload mass influences launch success</a:t>
            </a:r>
            <a:r>
              <a:rPr lang="en-US" dirty="0"/>
              <a:t>, but it is not the only determining factor.</a:t>
            </a:r>
          </a:p>
          <a:p>
            <a:r>
              <a:rPr lang="en-US" b="1" dirty="0"/>
              <a:t>Conclusion</a:t>
            </a:r>
          </a:p>
          <a:p>
            <a:r>
              <a:rPr lang="en-US" dirty="0"/>
              <a:t>Payload mass is an important feature for predicting launch success, especially when combined with other variables such as launch site and booster version.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Dashboard Insight: Payload Mass vs Launch Outcome</a:t>
            </a:r>
            <a:endParaRPr lang="en-US" dirty="0">
              <a:solidFill>
                <a:srgbClr val="0B49CB"/>
              </a:solidFill>
              <a:latin typeface="Abadi"/>
            </a:endParaRPr>
          </a:p>
        </p:txBody>
      </p:sp>
      <p:pic>
        <p:nvPicPr>
          <p:cNvPr id="4" name="Grafik 3" descr="Ein Bild, das Text, Screenshot, Diagramm, Zahl enthält.&#10;&#10;KI-generierte Inhalte können fehlerhaft sein.">
            <a:extLst>
              <a:ext uri="{FF2B5EF4-FFF2-40B4-BE49-F238E27FC236}">
                <a16:creationId xmlns:a16="http://schemas.microsoft.com/office/drawing/2014/main" id="{9C50C058-C056-C7E6-3483-A6715AC1525F}"/>
              </a:ext>
            </a:extLst>
          </p:cNvPr>
          <p:cNvPicPr>
            <a:picLocks noChangeAspect="1"/>
          </p:cNvPicPr>
          <p:nvPr/>
        </p:nvPicPr>
        <p:blipFill>
          <a:blip r:embed="rId3"/>
          <a:stretch>
            <a:fillRect/>
          </a:stretch>
        </p:blipFill>
        <p:spPr>
          <a:xfrm>
            <a:off x="8684007" y="2738316"/>
            <a:ext cx="3536451" cy="1996594"/>
          </a:xfrm>
          <a:prstGeom prst="rect">
            <a:avLst/>
          </a:prstGeom>
        </p:spPr>
      </p:pic>
      <p:pic>
        <p:nvPicPr>
          <p:cNvPr id="7" name="Grafik 6" descr="Ein Bild, das Text, Screenshot, Diagramm, Reihe enthält.&#10;&#10;KI-generierte Inhalte können fehlerhaft sein.">
            <a:extLst>
              <a:ext uri="{FF2B5EF4-FFF2-40B4-BE49-F238E27FC236}">
                <a16:creationId xmlns:a16="http://schemas.microsoft.com/office/drawing/2014/main" id="{58BB6488-7A74-CCE8-42FE-25F2B1257C81}"/>
              </a:ext>
            </a:extLst>
          </p:cNvPr>
          <p:cNvPicPr>
            <a:picLocks noChangeAspect="1"/>
          </p:cNvPicPr>
          <p:nvPr/>
        </p:nvPicPr>
        <p:blipFill>
          <a:blip r:embed="rId4"/>
          <a:stretch>
            <a:fillRect/>
          </a:stretch>
        </p:blipFill>
        <p:spPr>
          <a:xfrm>
            <a:off x="5436643" y="4719717"/>
            <a:ext cx="3278129" cy="2026979"/>
          </a:xfrm>
          <a:prstGeom prst="rect">
            <a:avLst/>
          </a:prstGeom>
        </p:spPr>
      </p:pic>
      <p:pic>
        <p:nvPicPr>
          <p:cNvPr id="9" name="Grafik 8" descr="Ein Bild, das Text, Screenshot, Software, Zahl enthält.&#10;&#10;KI-generierte Inhalte können fehlerhaft sein.">
            <a:extLst>
              <a:ext uri="{FF2B5EF4-FFF2-40B4-BE49-F238E27FC236}">
                <a16:creationId xmlns:a16="http://schemas.microsoft.com/office/drawing/2014/main" id="{085B955C-C852-0037-13E9-553FDB830B7B}"/>
              </a:ext>
            </a:extLst>
          </p:cNvPr>
          <p:cNvPicPr>
            <a:picLocks noChangeAspect="1"/>
          </p:cNvPicPr>
          <p:nvPr/>
        </p:nvPicPr>
        <p:blipFill>
          <a:blip r:embed="rId5"/>
          <a:stretch>
            <a:fillRect/>
          </a:stretch>
        </p:blipFill>
        <p:spPr>
          <a:xfrm>
            <a:off x="8714772" y="984211"/>
            <a:ext cx="3308807" cy="1802714"/>
          </a:xfrm>
          <a:prstGeom prst="rect">
            <a:avLst/>
          </a:prstGeom>
        </p:spPr>
      </p:pic>
      <p:pic>
        <p:nvPicPr>
          <p:cNvPr id="11" name="Grafik 10" descr="Ein Bild, das Text, Screenshot, Diagramm, Software enthält.&#10;&#10;KI-generierte Inhalte können fehlerhaft sein.">
            <a:extLst>
              <a:ext uri="{FF2B5EF4-FFF2-40B4-BE49-F238E27FC236}">
                <a16:creationId xmlns:a16="http://schemas.microsoft.com/office/drawing/2014/main" id="{535A5856-70EC-BEA6-AB01-57692C7E4F74}"/>
              </a:ext>
            </a:extLst>
          </p:cNvPr>
          <p:cNvPicPr>
            <a:picLocks noChangeAspect="1"/>
          </p:cNvPicPr>
          <p:nvPr/>
        </p:nvPicPr>
        <p:blipFill>
          <a:blip r:embed="rId6"/>
          <a:stretch>
            <a:fillRect/>
          </a:stretch>
        </p:blipFill>
        <p:spPr>
          <a:xfrm>
            <a:off x="8714772" y="4734910"/>
            <a:ext cx="3474923" cy="1996594"/>
          </a:xfrm>
          <a:prstGeom prst="rect">
            <a:avLst/>
          </a:prstGeom>
        </p:spPr>
      </p:pic>
      <p:pic>
        <p:nvPicPr>
          <p:cNvPr id="14" name="Grafik 13" descr="Ein Bild, das Text, Screenshot, Software, Diagramm enthält.&#10;&#10;KI-generierte Inhalte können fehlerhaft sein.">
            <a:extLst>
              <a:ext uri="{FF2B5EF4-FFF2-40B4-BE49-F238E27FC236}">
                <a16:creationId xmlns:a16="http://schemas.microsoft.com/office/drawing/2014/main" id="{66BEA074-9B65-2A42-CC4A-D8D6D379FDB5}"/>
              </a:ext>
            </a:extLst>
          </p:cNvPr>
          <p:cNvPicPr>
            <a:picLocks noChangeAspect="1"/>
          </p:cNvPicPr>
          <p:nvPr/>
        </p:nvPicPr>
        <p:blipFill>
          <a:blip r:embed="rId7"/>
          <a:stretch>
            <a:fillRect/>
          </a:stretch>
        </p:blipFill>
        <p:spPr>
          <a:xfrm>
            <a:off x="1855353" y="4719717"/>
            <a:ext cx="3581290" cy="20429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92500" lnSpcReduction="20000"/>
          </a:bodyPr>
          <a:lstStyle/>
          <a:p>
            <a:r>
              <a:rPr lang="en-US" sz="2400" b="1" dirty="0"/>
              <a:t>Model Accuracy Comparison</a:t>
            </a:r>
          </a:p>
          <a:p>
            <a:r>
              <a:rPr lang="en-US" sz="2400" dirty="0"/>
              <a:t>The bar chart compares the classification accuracy of four models: Logistic Regression, SVM, Decision Tree, and KNN.</a:t>
            </a:r>
            <a:br>
              <a:rPr lang="en-US" sz="2400" dirty="0"/>
            </a:br>
            <a:r>
              <a:rPr lang="en-US" sz="2400" dirty="0"/>
              <a:t>Logistic Regression achieves the highest accuracy, followed by SVM.</a:t>
            </a:r>
            <a:br>
              <a:rPr lang="en-US" sz="2400" dirty="0"/>
            </a:br>
            <a:r>
              <a:rPr lang="en-US" sz="2400" dirty="0"/>
              <a:t>Decision Tree shows the lowest performance, while KNN provides moderate accuracy.</a:t>
            </a:r>
          </a:p>
          <a:p>
            <a:r>
              <a:rPr lang="en-US" sz="2400" b="1" dirty="0"/>
              <a:t>Conclusion:</a:t>
            </a:r>
            <a:br>
              <a:rPr lang="en-US" sz="2400" dirty="0"/>
            </a:br>
            <a:r>
              <a:rPr lang="en-US" sz="2400" dirty="0"/>
              <a:t>Logistic Regression is the best-performing model based on accuracy and was selected as the final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descr="Ein Bild, das Text, Screenshot, Diagramm, Schrift enthält.&#10;&#10;KI-generierte Inhalte können fehlerhaft sein.">
            <a:extLst>
              <a:ext uri="{FF2B5EF4-FFF2-40B4-BE49-F238E27FC236}">
                <a16:creationId xmlns:a16="http://schemas.microsoft.com/office/drawing/2014/main" id="{57751D6D-18AF-F2AC-1EDD-06CD96EA2E1F}"/>
              </a:ext>
            </a:extLst>
          </p:cNvPr>
          <p:cNvPicPr>
            <a:picLocks noChangeAspect="1"/>
          </p:cNvPicPr>
          <p:nvPr/>
        </p:nvPicPr>
        <p:blipFill>
          <a:blip r:embed="rId3"/>
          <a:stretch>
            <a:fillRect/>
          </a:stretch>
        </p:blipFill>
        <p:spPr>
          <a:xfrm>
            <a:off x="6461856" y="2082114"/>
            <a:ext cx="4686954" cy="32961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40478" cy="3811588"/>
          </a:xfrm>
          <a:prstGeom prst="rect">
            <a:avLst/>
          </a:prstGeom>
        </p:spPr>
        <p:txBody>
          <a:bodyPr>
            <a:normAutofit/>
          </a:bodyPr>
          <a:lstStyle/>
          <a:p>
            <a:r>
              <a:rPr lang="en-US" sz="2400" b="1" dirty="0"/>
              <a:t>Key Insight</a:t>
            </a:r>
          </a:p>
          <a:p>
            <a:pPr lvl="1"/>
            <a:r>
              <a:rPr lang="en-US" sz="2000" dirty="0"/>
              <a:t>The model is </a:t>
            </a:r>
            <a:r>
              <a:rPr lang="en-US" sz="2000" b="1" dirty="0"/>
              <a:t>very strong at identifying successful landings</a:t>
            </a:r>
            <a:r>
              <a:rPr lang="en-US" sz="2000" dirty="0"/>
              <a:t> (no missed successes).</a:t>
            </a:r>
          </a:p>
          <a:p>
            <a:pPr lvl="1"/>
            <a:r>
              <a:rPr lang="en-US" sz="2000" dirty="0"/>
              <a:t>Some failures are misclassified as successes, indicating a slight bias toward predicting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descr="Ein Bild, das Text, Screenshot, Diagramm, Design enthält.&#10;&#10;KI-generierte Inhalte können fehlerhaft sein.">
            <a:extLst>
              <a:ext uri="{FF2B5EF4-FFF2-40B4-BE49-F238E27FC236}">
                <a16:creationId xmlns:a16="http://schemas.microsoft.com/office/drawing/2014/main" id="{E96E2FEA-0233-0886-94EC-3922C1F950B1}"/>
              </a:ext>
            </a:extLst>
          </p:cNvPr>
          <p:cNvPicPr>
            <a:picLocks noChangeAspect="1"/>
          </p:cNvPicPr>
          <p:nvPr/>
        </p:nvPicPr>
        <p:blipFill>
          <a:blip r:embed="rId3"/>
          <a:stretch>
            <a:fillRect/>
          </a:stretch>
        </p:blipFill>
        <p:spPr>
          <a:xfrm>
            <a:off x="7399212" y="2362770"/>
            <a:ext cx="4324954" cy="32008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r>
              <a:rPr lang="en-US" sz="2400" dirty="0"/>
              <a:t>SpaceX launch data was collected, cleaned, and prepared using APIs, SQL, and data wrangling techniques.</a:t>
            </a:r>
          </a:p>
          <a:p>
            <a:r>
              <a:rPr lang="en-US" sz="2400" dirty="0"/>
              <a:t>Exploratory analysis revealed that </a:t>
            </a:r>
            <a:r>
              <a:rPr lang="en-US" sz="2400" b="1" dirty="0"/>
              <a:t>launch site, payload mass, orbit type, and time</a:t>
            </a:r>
            <a:r>
              <a:rPr lang="en-US" sz="2400" dirty="0"/>
              <a:t> strongly impact landing success.</a:t>
            </a:r>
          </a:p>
          <a:p>
            <a:r>
              <a:rPr lang="en-US" sz="2400" dirty="0"/>
              <a:t>Interactive maps and dashboards enabled clear visualization of geographic and operational patterns.</a:t>
            </a:r>
          </a:p>
          <a:p>
            <a:r>
              <a:rPr lang="en-US" sz="2400" dirty="0"/>
              <a:t>Multiple classification models were trained and evaluated using accuracy and confusion matrices.</a:t>
            </a:r>
          </a:p>
          <a:p>
            <a:r>
              <a:rPr lang="en-US" sz="2400" b="1" dirty="0"/>
              <a:t>Logistic Regression achieved the best performance</a:t>
            </a:r>
            <a:r>
              <a:rPr lang="en-US" sz="2400" dirty="0"/>
              <a:t>, providing reliable predictions of first-stage landing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5453"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Launch data was collected using the SpaceX REST API (/v4/launches/past) and web scraping of Falcon 9 tables from Wikipedia using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JSON responses were normalized into tabular format, multiple API endpoints were joined, Falcon 1 launches were removed, and missing values were handled.</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Predictive Analysis: Classification models were trained to predict first-stage landing </a:t>
            </a:r>
            <a:r>
              <a:rPr lang="en-US" sz="7600" dirty="0" err="1">
                <a:solidFill>
                  <a:schemeClr val="bg2">
                    <a:lumMod val="50000"/>
                  </a:schemeClr>
                </a:solidFill>
                <a:latin typeface="Abadi"/>
              </a:rPr>
              <a:t>outcomes.Modeling</a:t>
            </a:r>
            <a:r>
              <a:rPr lang="en-US" sz="7600" dirty="0">
                <a:solidFill>
                  <a:schemeClr val="bg2">
                    <a:lumMod val="50000"/>
                  </a:schemeClr>
                </a:solidFill>
                <a:latin typeface="Abadi"/>
              </a:rPr>
              <a:t>: Models were built, tuned with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and evaluated using standard classification metrics.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865"/>
            <a:ext cx="10515600" cy="4784098"/>
          </a:xfrm>
          <a:prstGeom prst="rect">
            <a:avLst/>
          </a:prstGeom>
        </p:spPr>
        <p:txBody>
          <a:bodyPr/>
          <a:lstStyle/>
          <a:p>
            <a:pPr>
              <a:lnSpc>
                <a:spcPct val="100000"/>
              </a:lnSpc>
              <a:spcBef>
                <a:spcPts val="1400"/>
              </a:spcBef>
            </a:pPr>
            <a:r>
              <a:rPr lang="en-US" sz="2400" dirty="0"/>
              <a:t>The datasets were collected from publicly available sources. Historical SpaceX launch data was retrieved using the SpaceX REST API through multiple endpoints. Additional Falcon 9 launch records were obtained by web scraping Wikipedia tables. The collected data was cleaned, normalized, and merged into a single structured dataset for analysis.</a:t>
            </a:r>
            <a:endParaRPr lang="ru-RU" sz="2400"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848372" cy="271533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https://github.com/ElinaGorniker/DS_Capstone/blob/main/jupyter-labs-spacex-data-collection-api.ipynb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m 1">
            <a:extLst>
              <a:ext uri="{FF2B5EF4-FFF2-40B4-BE49-F238E27FC236}">
                <a16:creationId xmlns:a16="http://schemas.microsoft.com/office/drawing/2014/main" id="{15B1D0D3-A020-C7C4-4BDC-7E511DEF4CE3}"/>
              </a:ext>
            </a:extLst>
          </p:cNvPr>
          <p:cNvGraphicFramePr/>
          <p:nvPr>
            <p:extLst>
              <p:ext uri="{D42A27DB-BD31-4B8C-83A1-F6EECF244321}">
                <p14:modId xmlns:p14="http://schemas.microsoft.com/office/powerpoint/2010/main" val="422181272"/>
              </p:ext>
            </p:extLst>
          </p:nvPr>
        </p:nvGraphicFramePr>
        <p:xfrm>
          <a:off x="603625" y="4430804"/>
          <a:ext cx="10848372" cy="1594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9"/>
            <a:ext cx="9993945" cy="306193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https://github.com/ElinaGorniker/DS_Capstone/blob/main/jupyter-labs-webscraping.ipynb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m 4">
            <a:extLst>
              <a:ext uri="{FF2B5EF4-FFF2-40B4-BE49-F238E27FC236}">
                <a16:creationId xmlns:a16="http://schemas.microsoft.com/office/drawing/2014/main" id="{05F046E2-90E3-1D5B-205B-A3FCB880F9CC}"/>
              </a:ext>
            </a:extLst>
          </p:cNvPr>
          <p:cNvGraphicFramePr/>
          <p:nvPr>
            <p:extLst>
              <p:ext uri="{D42A27DB-BD31-4B8C-83A1-F6EECF244321}">
                <p14:modId xmlns:p14="http://schemas.microsoft.com/office/powerpoint/2010/main" val="1372526804"/>
              </p:ext>
            </p:extLst>
          </p:nvPr>
        </p:nvGraphicFramePr>
        <p:xfrm>
          <a:off x="2240315" y="5007761"/>
          <a:ext cx="7339894" cy="1102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3491</Words>
  <Application>Microsoft Office PowerPoint</Application>
  <PresentationFormat>Breitbild</PresentationFormat>
  <Paragraphs>387</Paragraphs>
  <Slides>47</Slides>
  <Notes>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47</vt:i4>
      </vt:variant>
    </vt:vector>
  </HeadingPairs>
  <TitlesOfParts>
    <vt:vector size="52" baseType="lpstr">
      <vt:lpstr>Abadi</vt:lpstr>
      <vt:lpstr>Arial</vt:lpstr>
      <vt:lpstr>Calibri</vt:lpstr>
      <vt:lpstr>IBM Plex Mono SemiBold</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Elina Gorniker</cp:lastModifiedBy>
  <cp:revision>232</cp:revision>
  <dcterms:created xsi:type="dcterms:W3CDTF">2021-04-29T18:58:34Z</dcterms:created>
  <dcterms:modified xsi:type="dcterms:W3CDTF">2026-02-09T14:52:42Z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